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9" r:id="rId3"/>
    <p:sldId id="272" r:id="rId4"/>
    <p:sldId id="1597" r:id="rId5"/>
    <p:sldId id="1598" r:id="rId6"/>
    <p:sldId id="1604" r:id="rId7"/>
    <p:sldId id="1593" r:id="rId8"/>
    <p:sldId id="1605" r:id="rId9"/>
    <p:sldId id="1606" r:id="rId10"/>
    <p:sldId id="1595" r:id="rId11"/>
    <p:sldId id="1607" r:id="rId12"/>
    <p:sldId id="1600" r:id="rId13"/>
    <p:sldId id="1601" r:id="rId14"/>
    <p:sldId id="1608" r:id="rId15"/>
    <p:sldId id="1602" r:id="rId16"/>
    <p:sldId id="261" r:id="rId17"/>
    <p:sldId id="1596" r:id="rId18"/>
    <p:sldId id="1609" r:id="rId19"/>
    <p:sldId id="1599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6EB8"/>
    <a:srgbClr val="D83900"/>
    <a:srgbClr val="0177FF"/>
    <a:srgbClr val="732674"/>
    <a:srgbClr val="DD6032"/>
    <a:srgbClr val="E57D57"/>
    <a:srgbClr val="E5EBF7"/>
    <a:srgbClr val="C7313D"/>
    <a:srgbClr val="35014D"/>
    <a:srgbClr val="C334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E67C79-C8CC-4766-9A8E-2476138843BF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</dgm:pt>
    <dgm:pt modelId="{FC9E5F8B-B53E-4042-8478-E266160A06AB}">
      <dgm:prSet phldrT="[Text]"/>
      <dgm:spPr/>
      <dgm:t>
        <a:bodyPr/>
        <a:lstStyle/>
        <a:p>
          <a:r>
            <a:rPr lang="en-US" dirty="0"/>
            <a:t>Feedback from Portal</a:t>
          </a:r>
        </a:p>
      </dgm:t>
    </dgm:pt>
    <dgm:pt modelId="{E97403D6-0903-42D2-B4E9-5B82EBF99B17}" type="parTrans" cxnId="{1E703A57-EC78-472E-A8CB-5BACD3219032}">
      <dgm:prSet/>
      <dgm:spPr/>
      <dgm:t>
        <a:bodyPr/>
        <a:lstStyle/>
        <a:p>
          <a:endParaRPr lang="en-US"/>
        </a:p>
      </dgm:t>
    </dgm:pt>
    <dgm:pt modelId="{0C3298B6-8E6F-4264-8BF1-1E698B6AC11B}" type="sibTrans" cxnId="{1E703A57-EC78-472E-A8CB-5BACD3219032}">
      <dgm:prSet/>
      <dgm:spPr/>
      <dgm:t>
        <a:bodyPr/>
        <a:lstStyle/>
        <a:p>
          <a:endParaRPr lang="en-US"/>
        </a:p>
      </dgm:t>
    </dgm:pt>
    <dgm:pt modelId="{0A112534-4713-4F43-9BF7-0DEEDD7C8A09}">
      <dgm:prSet phldrT="[Text]"/>
      <dgm:spPr/>
      <dgm:t>
        <a:bodyPr/>
        <a:lstStyle/>
        <a:p>
          <a:r>
            <a:rPr lang="en-US" dirty="0"/>
            <a:t>CDS</a:t>
          </a:r>
        </a:p>
      </dgm:t>
    </dgm:pt>
    <dgm:pt modelId="{57E2C412-9B7F-4A7A-968B-A83BBFDE60D9}" type="parTrans" cxnId="{CC274543-B385-410E-A717-C111ED2A76DF}">
      <dgm:prSet/>
      <dgm:spPr/>
      <dgm:t>
        <a:bodyPr/>
        <a:lstStyle/>
        <a:p>
          <a:endParaRPr lang="en-US"/>
        </a:p>
      </dgm:t>
    </dgm:pt>
    <dgm:pt modelId="{74984FC1-E8EC-4E2E-BC08-B57D9FBA2022}" type="sibTrans" cxnId="{CC274543-B385-410E-A717-C111ED2A76DF}">
      <dgm:prSet/>
      <dgm:spPr/>
      <dgm:t>
        <a:bodyPr/>
        <a:lstStyle/>
        <a:p>
          <a:endParaRPr lang="en-US"/>
        </a:p>
      </dgm:t>
    </dgm:pt>
    <dgm:pt modelId="{9E0B2ED8-5DEB-4CCE-9AD3-F3AD47AB506D}">
      <dgm:prSet phldrT="[Text]" custT="1"/>
      <dgm:spPr/>
      <dgm:t>
        <a:bodyPr/>
        <a:lstStyle/>
        <a:p>
          <a:r>
            <a:rPr lang="en-US" sz="2000" b="0" dirty="0"/>
            <a:t>Feedback in SharePoint List</a:t>
          </a:r>
        </a:p>
      </dgm:t>
    </dgm:pt>
    <dgm:pt modelId="{FB5AD919-AA46-4C0A-A1F1-464613EE557B}" type="parTrans" cxnId="{ADBE1FF9-AF28-4542-8899-6E16779111E2}">
      <dgm:prSet/>
      <dgm:spPr/>
      <dgm:t>
        <a:bodyPr/>
        <a:lstStyle/>
        <a:p>
          <a:endParaRPr lang="en-US"/>
        </a:p>
      </dgm:t>
    </dgm:pt>
    <dgm:pt modelId="{6FF425FE-E822-43B3-A06D-6DF2447BF732}" type="sibTrans" cxnId="{ADBE1FF9-AF28-4542-8899-6E16779111E2}">
      <dgm:prSet/>
      <dgm:spPr/>
      <dgm:t>
        <a:bodyPr/>
        <a:lstStyle/>
        <a:p>
          <a:endParaRPr lang="en-US"/>
        </a:p>
      </dgm:t>
    </dgm:pt>
    <dgm:pt modelId="{C5CA3F2B-2FD0-440C-8844-8A1ADACABC50}" type="pres">
      <dgm:prSet presAssocID="{52E67C79-C8CC-4766-9A8E-2476138843BF}" presName="Name0" presStyleCnt="0">
        <dgm:presLayoutVars>
          <dgm:dir/>
          <dgm:animOne val="branch"/>
          <dgm:animLvl val="lvl"/>
        </dgm:presLayoutVars>
      </dgm:prSet>
      <dgm:spPr/>
    </dgm:pt>
    <dgm:pt modelId="{D8EC9468-50C9-4AA2-BF3A-7ADE834519C5}" type="pres">
      <dgm:prSet presAssocID="{FC9E5F8B-B53E-4042-8478-E266160A06AB}" presName="chaos" presStyleCnt="0"/>
      <dgm:spPr/>
    </dgm:pt>
    <dgm:pt modelId="{4F7EFE92-D9EC-4F8B-A960-5A75EDA64044}" type="pres">
      <dgm:prSet presAssocID="{FC9E5F8B-B53E-4042-8478-E266160A06AB}" presName="parTx1" presStyleLbl="revTx" presStyleIdx="0" presStyleCnt="2"/>
      <dgm:spPr/>
    </dgm:pt>
    <dgm:pt modelId="{E7A4F267-A45E-446C-99BB-FFAB50835E8C}" type="pres">
      <dgm:prSet presAssocID="{FC9E5F8B-B53E-4042-8478-E266160A06AB}" presName="c1" presStyleLbl="node1" presStyleIdx="0" presStyleCnt="19"/>
      <dgm:spPr/>
    </dgm:pt>
    <dgm:pt modelId="{AE9D0807-449F-4553-9F2A-0DF4807EC404}" type="pres">
      <dgm:prSet presAssocID="{FC9E5F8B-B53E-4042-8478-E266160A06AB}" presName="c2" presStyleLbl="node1" presStyleIdx="1" presStyleCnt="19"/>
      <dgm:spPr/>
    </dgm:pt>
    <dgm:pt modelId="{39CA0CD9-288E-4C43-97DD-F71C2D3A747A}" type="pres">
      <dgm:prSet presAssocID="{FC9E5F8B-B53E-4042-8478-E266160A06AB}" presName="c3" presStyleLbl="node1" presStyleIdx="2" presStyleCnt="19"/>
      <dgm:spPr/>
    </dgm:pt>
    <dgm:pt modelId="{D5700CA7-0F62-4CF8-919C-BABC2013F813}" type="pres">
      <dgm:prSet presAssocID="{FC9E5F8B-B53E-4042-8478-E266160A06AB}" presName="c4" presStyleLbl="node1" presStyleIdx="3" presStyleCnt="19"/>
      <dgm:spPr/>
    </dgm:pt>
    <dgm:pt modelId="{0BE2EF03-9B67-4A96-88FF-7AACB6100841}" type="pres">
      <dgm:prSet presAssocID="{FC9E5F8B-B53E-4042-8478-E266160A06AB}" presName="c5" presStyleLbl="node1" presStyleIdx="4" presStyleCnt="19"/>
      <dgm:spPr/>
    </dgm:pt>
    <dgm:pt modelId="{D87E6DFD-97D0-4E96-9618-D5BE4A758D96}" type="pres">
      <dgm:prSet presAssocID="{FC9E5F8B-B53E-4042-8478-E266160A06AB}" presName="c6" presStyleLbl="node1" presStyleIdx="5" presStyleCnt="19"/>
      <dgm:spPr/>
    </dgm:pt>
    <dgm:pt modelId="{EADB52C6-4156-40D4-AA15-CB78F107C247}" type="pres">
      <dgm:prSet presAssocID="{FC9E5F8B-B53E-4042-8478-E266160A06AB}" presName="c7" presStyleLbl="node1" presStyleIdx="6" presStyleCnt="19"/>
      <dgm:spPr/>
    </dgm:pt>
    <dgm:pt modelId="{BB8DE829-7F5C-4F99-9151-DECC34D3DFCF}" type="pres">
      <dgm:prSet presAssocID="{FC9E5F8B-B53E-4042-8478-E266160A06AB}" presName="c8" presStyleLbl="node1" presStyleIdx="7" presStyleCnt="19"/>
      <dgm:spPr/>
    </dgm:pt>
    <dgm:pt modelId="{0213D95B-39C6-46FA-ACD9-68B3D192597F}" type="pres">
      <dgm:prSet presAssocID="{FC9E5F8B-B53E-4042-8478-E266160A06AB}" presName="c9" presStyleLbl="node1" presStyleIdx="8" presStyleCnt="19"/>
      <dgm:spPr/>
    </dgm:pt>
    <dgm:pt modelId="{A916A156-D273-4DF4-8A66-117098054774}" type="pres">
      <dgm:prSet presAssocID="{FC9E5F8B-B53E-4042-8478-E266160A06AB}" presName="c10" presStyleLbl="node1" presStyleIdx="9" presStyleCnt="19"/>
      <dgm:spPr/>
    </dgm:pt>
    <dgm:pt modelId="{3A8BE82C-A710-4A51-BDBC-B14492C50E77}" type="pres">
      <dgm:prSet presAssocID="{FC9E5F8B-B53E-4042-8478-E266160A06AB}" presName="c11" presStyleLbl="node1" presStyleIdx="10" presStyleCnt="19"/>
      <dgm:spPr/>
    </dgm:pt>
    <dgm:pt modelId="{DF3653EE-5850-42A0-B58F-D02D95CEE48D}" type="pres">
      <dgm:prSet presAssocID="{FC9E5F8B-B53E-4042-8478-E266160A06AB}" presName="c12" presStyleLbl="node1" presStyleIdx="11" presStyleCnt="19"/>
      <dgm:spPr/>
    </dgm:pt>
    <dgm:pt modelId="{31FDAC98-0E0F-4CD6-A054-DC486AB588B8}" type="pres">
      <dgm:prSet presAssocID="{FC9E5F8B-B53E-4042-8478-E266160A06AB}" presName="c13" presStyleLbl="node1" presStyleIdx="12" presStyleCnt="19"/>
      <dgm:spPr/>
    </dgm:pt>
    <dgm:pt modelId="{B03A6A64-2491-4F5E-A30E-77BB6EB442BA}" type="pres">
      <dgm:prSet presAssocID="{FC9E5F8B-B53E-4042-8478-E266160A06AB}" presName="c14" presStyleLbl="node1" presStyleIdx="13" presStyleCnt="19"/>
      <dgm:spPr/>
    </dgm:pt>
    <dgm:pt modelId="{D379D06D-CF3A-4D2E-B72F-7DA1562462F1}" type="pres">
      <dgm:prSet presAssocID="{FC9E5F8B-B53E-4042-8478-E266160A06AB}" presName="c15" presStyleLbl="node1" presStyleIdx="14" presStyleCnt="19"/>
      <dgm:spPr/>
    </dgm:pt>
    <dgm:pt modelId="{85B9719E-5EAA-43E7-8A5D-8707BAA62D2C}" type="pres">
      <dgm:prSet presAssocID="{FC9E5F8B-B53E-4042-8478-E266160A06AB}" presName="c16" presStyleLbl="node1" presStyleIdx="15" presStyleCnt="19"/>
      <dgm:spPr/>
    </dgm:pt>
    <dgm:pt modelId="{08FED74D-3831-4AAE-9129-B09DA0CAD16C}" type="pres">
      <dgm:prSet presAssocID="{FC9E5F8B-B53E-4042-8478-E266160A06AB}" presName="c17" presStyleLbl="node1" presStyleIdx="16" presStyleCnt="19"/>
      <dgm:spPr/>
    </dgm:pt>
    <dgm:pt modelId="{DF14D812-3DC4-4FA8-9805-F5592A3D8975}" type="pres">
      <dgm:prSet presAssocID="{FC9E5F8B-B53E-4042-8478-E266160A06AB}" presName="c18" presStyleLbl="node1" presStyleIdx="17" presStyleCnt="19"/>
      <dgm:spPr/>
    </dgm:pt>
    <dgm:pt modelId="{90B1EEBA-4F30-4D45-B15D-5C5B92E70CAE}" type="pres">
      <dgm:prSet presAssocID="{0C3298B6-8E6F-4264-8BF1-1E698B6AC11B}" presName="chevronComposite1" presStyleCnt="0"/>
      <dgm:spPr/>
    </dgm:pt>
    <dgm:pt modelId="{EF8CD9E4-5270-4EC5-BDEC-96AC02AC50AE}" type="pres">
      <dgm:prSet presAssocID="{0C3298B6-8E6F-4264-8BF1-1E698B6AC11B}" presName="chevron1" presStyleLbl="sibTrans2D1" presStyleIdx="0" presStyleCnt="2"/>
      <dgm:spPr/>
    </dgm:pt>
    <dgm:pt modelId="{88FE24BF-5760-4923-AB4D-57861EC134F6}" type="pres">
      <dgm:prSet presAssocID="{0C3298B6-8E6F-4264-8BF1-1E698B6AC11B}" presName="spChevron1" presStyleCnt="0"/>
      <dgm:spPr/>
    </dgm:pt>
    <dgm:pt modelId="{B2415C77-6C36-4FA0-AB10-55C141B46D54}" type="pres">
      <dgm:prSet presAssocID="{0A112534-4713-4F43-9BF7-0DEEDD7C8A09}" presName="middle" presStyleCnt="0"/>
      <dgm:spPr/>
    </dgm:pt>
    <dgm:pt modelId="{C284DD43-DCC0-4E47-9C53-88B52439A3EB}" type="pres">
      <dgm:prSet presAssocID="{0A112534-4713-4F43-9BF7-0DEEDD7C8A09}" presName="parTxMid" presStyleLbl="revTx" presStyleIdx="1" presStyleCnt="2" custScaleX="61889" custScaleY="80761"/>
      <dgm:spPr/>
    </dgm:pt>
    <dgm:pt modelId="{60BE023E-9FA7-4D6F-A22F-0C1F9CB3F4D8}" type="pres">
      <dgm:prSet presAssocID="{0A112534-4713-4F43-9BF7-0DEEDD7C8A09}" presName="spMid" presStyleCnt="0"/>
      <dgm:spPr/>
    </dgm:pt>
    <dgm:pt modelId="{6C2681A6-C8A4-4BEC-8F08-90A61AD8865D}" type="pres">
      <dgm:prSet presAssocID="{74984FC1-E8EC-4E2E-BC08-B57D9FBA2022}" presName="chevronComposite1" presStyleCnt="0"/>
      <dgm:spPr/>
    </dgm:pt>
    <dgm:pt modelId="{4D8EB2E4-5166-4148-98A9-83AF45C9C364}" type="pres">
      <dgm:prSet presAssocID="{74984FC1-E8EC-4E2E-BC08-B57D9FBA2022}" presName="chevron1" presStyleLbl="sibTrans2D1" presStyleIdx="1" presStyleCnt="2"/>
      <dgm:spPr/>
    </dgm:pt>
    <dgm:pt modelId="{FE605FD4-79CE-44C1-AE7A-7337EAFEA615}" type="pres">
      <dgm:prSet presAssocID="{74984FC1-E8EC-4E2E-BC08-B57D9FBA2022}" presName="spChevron1" presStyleCnt="0"/>
      <dgm:spPr/>
    </dgm:pt>
    <dgm:pt modelId="{98C2D2B1-B282-4A48-A6C8-4F82705A301D}" type="pres">
      <dgm:prSet presAssocID="{9E0B2ED8-5DEB-4CCE-9AD3-F3AD47AB506D}" presName="last" presStyleCnt="0"/>
      <dgm:spPr/>
    </dgm:pt>
    <dgm:pt modelId="{B7186C14-54E2-4F61-BB0E-A6890D9A7A7E}" type="pres">
      <dgm:prSet presAssocID="{9E0B2ED8-5DEB-4CCE-9AD3-F3AD47AB506D}" presName="circleTx" presStyleLbl="node1" presStyleIdx="18" presStyleCnt="19"/>
      <dgm:spPr/>
    </dgm:pt>
    <dgm:pt modelId="{9AE42BC4-5956-475F-BE17-EF61DFD625A9}" type="pres">
      <dgm:prSet presAssocID="{9E0B2ED8-5DEB-4CCE-9AD3-F3AD47AB506D}" presName="spN" presStyleCnt="0"/>
      <dgm:spPr/>
    </dgm:pt>
  </dgm:ptLst>
  <dgm:cxnLst>
    <dgm:cxn modelId="{0D0A4B08-1486-4E72-B01B-60D1CFD3FDAC}" type="presOf" srcId="{9E0B2ED8-5DEB-4CCE-9AD3-F3AD47AB506D}" destId="{B7186C14-54E2-4F61-BB0E-A6890D9A7A7E}" srcOrd="0" destOrd="0" presId="urn:microsoft.com/office/officeart/2009/3/layout/RandomtoResultProcess"/>
    <dgm:cxn modelId="{7BA8821C-7C68-4074-9035-DADEE38FB94F}" type="presOf" srcId="{FC9E5F8B-B53E-4042-8478-E266160A06AB}" destId="{4F7EFE92-D9EC-4F8B-A960-5A75EDA64044}" srcOrd="0" destOrd="0" presId="urn:microsoft.com/office/officeart/2009/3/layout/RandomtoResultProcess"/>
    <dgm:cxn modelId="{CC274543-B385-410E-A717-C111ED2A76DF}" srcId="{52E67C79-C8CC-4766-9A8E-2476138843BF}" destId="{0A112534-4713-4F43-9BF7-0DEEDD7C8A09}" srcOrd="1" destOrd="0" parTransId="{57E2C412-9B7F-4A7A-968B-A83BBFDE60D9}" sibTransId="{74984FC1-E8EC-4E2E-BC08-B57D9FBA2022}"/>
    <dgm:cxn modelId="{6D24B569-9EDC-4E63-A20B-9054F172623A}" type="presOf" srcId="{52E67C79-C8CC-4766-9A8E-2476138843BF}" destId="{C5CA3F2B-2FD0-440C-8844-8A1ADACABC50}" srcOrd="0" destOrd="0" presId="urn:microsoft.com/office/officeart/2009/3/layout/RandomtoResultProcess"/>
    <dgm:cxn modelId="{1E703A57-EC78-472E-A8CB-5BACD3219032}" srcId="{52E67C79-C8CC-4766-9A8E-2476138843BF}" destId="{FC9E5F8B-B53E-4042-8478-E266160A06AB}" srcOrd="0" destOrd="0" parTransId="{E97403D6-0903-42D2-B4E9-5B82EBF99B17}" sibTransId="{0C3298B6-8E6F-4264-8BF1-1E698B6AC11B}"/>
    <dgm:cxn modelId="{9FF3E4AF-C725-4CDC-90BA-45184184BA7E}" type="presOf" srcId="{0A112534-4713-4F43-9BF7-0DEEDD7C8A09}" destId="{C284DD43-DCC0-4E47-9C53-88B52439A3EB}" srcOrd="0" destOrd="0" presId="urn:microsoft.com/office/officeart/2009/3/layout/RandomtoResultProcess"/>
    <dgm:cxn modelId="{ADBE1FF9-AF28-4542-8899-6E16779111E2}" srcId="{52E67C79-C8CC-4766-9A8E-2476138843BF}" destId="{9E0B2ED8-5DEB-4CCE-9AD3-F3AD47AB506D}" srcOrd="2" destOrd="0" parTransId="{FB5AD919-AA46-4C0A-A1F1-464613EE557B}" sibTransId="{6FF425FE-E822-43B3-A06D-6DF2447BF732}"/>
    <dgm:cxn modelId="{EEB82D80-65B2-4CFD-ABBF-D6A655A3ECF1}" type="presParOf" srcId="{C5CA3F2B-2FD0-440C-8844-8A1ADACABC50}" destId="{D8EC9468-50C9-4AA2-BF3A-7ADE834519C5}" srcOrd="0" destOrd="0" presId="urn:microsoft.com/office/officeart/2009/3/layout/RandomtoResultProcess"/>
    <dgm:cxn modelId="{651C4ED6-71B0-4E29-A403-06E4A3D49711}" type="presParOf" srcId="{D8EC9468-50C9-4AA2-BF3A-7ADE834519C5}" destId="{4F7EFE92-D9EC-4F8B-A960-5A75EDA64044}" srcOrd="0" destOrd="0" presId="urn:microsoft.com/office/officeart/2009/3/layout/RandomtoResultProcess"/>
    <dgm:cxn modelId="{B659F3F6-53C9-4976-AFC4-9815C10D352B}" type="presParOf" srcId="{D8EC9468-50C9-4AA2-BF3A-7ADE834519C5}" destId="{E7A4F267-A45E-446C-99BB-FFAB50835E8C}" srcOrd="1" destOrd="0" presId="urn:microsoft.com/office/officeart/2009/3/layout/RandomtoResultProcess"/>
    <dgm:cxn modelId="{DB246C51-E7E0-48DC-BE96-D45A5D8F9F08}" type="presParOf" srcId="{D8EC9468-50C9-4AA2-BF3A-7ADE834519C5}" destId="{AE9D0807-449F-4553-9F2A-0DF4807EC404}" srcOrd="2" destOrd="0" presId="urn:microsoft.com/office/officeart/2009/3/layout/RandomtoResultProcess"/>
    <dgm:cxn modelId="{FDECF1B5-230E-4B99-A66A-E622ED69E349}" type="presParOf" srcId="{D8EC9468-50C9-4AA2-BF3A-7ADE834519C5}" destId="{39CA0CD9-288E-4C43-97DD-F71C2D3A747A}" srcOrd="3" destOrd="0" presId="urn:microsoft.com/office/officeart/2009/3/layout/RandomtoResultProcess"/>
    <dgm:cxn modelId="{FC6E5D8B-F012-450E-AAC0-79C577CFC811}" type="presParOf" srcId="{D8EC9468-50C9-4AA2-BF3A-7ADE834519C5}" destId="{D5700CA7-0F62-4CF8-919C-BABC2013F813}" srcOrd="4" destOrd="0" presId="urn:microsoft.com/office/officeart/2009/3/layout/RandomtoResultProcess"/>
    <dgm:cxn modelId="{A76D5FD2-006B-45E5-B354-CF3B6D521038}" type="presParOf" srcId="{D8EC9468-50C9-4AA2-BF3A-7ADE834519C5}" destId="{0BE2EF03-9B67-4A96-88FF-7AACB6100841}" srcOrd="5" destOrd="0" presId="urn:microsoft.com/office/officeart/2009/3/layout/RandomtoResultProcess"/>
    <dgm:cxn modelId="{EBA91E97-D496-438B-929D-BA1560A73915}" type="presParOf" srcId="{D8EC9468-50C9-4AA2-BF3A-7ADE834519C5}" destId="{D87E6DFD-97D0-4E96-9618-D5BE4A758D96}" srcOrd="6" destOrd="0" presId="urn:microsoft.com/office/officeart/2009/3/layout/RandomtoResultProcess"/>
    <dgm:cxn modelId="{BA6467F0-62E3-4CDC-B9E5-68FCF2077B32}" type="presParOf" srcId="{D8EC9468-50C9-4AA2-BF3A-7ADE834519C5}" destId="{EADB52C6-4156-40D4-AA15-CB78F107C247}" srcOrd="7" destOrd="0" presId="urn:microsoft.com/office/officeart/2009/3/layout/RandomtoResultProcess"/>
    <dgm:cxn modelId="{0203F635-0EEC-4FE5-A805-63F30FC0AF54}" type="presParOf" srcId="{D8EC9468-50C9-4AA2-BF3A-7ADE834519C5}" destId="{BB8DE829-7F5C-4F99-9151-DECC34D3DFCF}" srcOrd="8" destOrd="0" presId="urn:microsoft.com/office/officeart/2009/3/layout/RandomtoResultProcess"/>
    <dgm:cxn modelId="{078A749B-913B-4963-8DBA-9CB75B16476A}" type="presParOf" srcId="{D8EC9468-50C9-4AA2-BF3A-7ADE834519C5}" destId="{0213D95B-39C6-46FA-ACD9-68B3D192597F}" srcOrd="9" destOrd="0" presId="urn:microsoft.com/office/officeart/2009/3/layout/RandomtoResultProcess"/>
    <dgm:cxn modelId="{C6DACCF5-2ECE-4E30-B455-A45D73478220}" type="presParOf" srcId="{D8EC9468-50C9-4AA2-BF3A-7ADE834519C5}" destId="{A916A156-D273-4DF4-8A66-117098054774}" srcOrd="10" destOrd="0" presId="urn:microsoft.com/office/officeart/2009/3/layout/RandomtoResultProcess"/>
    <dgm:cxn modelId="{B5AFCA06-EE48-4EE7-BB4A-4E6EF8AA1A87}" type="presParOf" srcId="{D8EC9468-50C9-4AA2-BF3A-7ADE834519C5}" destId="{3A8BE82C-A710-4A51-BDBC-B14492C50E77}" srcOrd="11" destOrd="0" presId="urn:microsoft.com/office/officeart/2009/3/layout/RandomtoResultProcess"/>
    <dgm:cxn modelId="{F80929AE-0E10-414A-A5B1-177625FD83DF}" type="presParOf" srcId="{D8EC9468-50C9-4AA2-BF3A-7ADE834519C5}" destId="{DF3653EE-5850-42A0-B58F-D02D95CEE48D}" srcOrd="12" destOrd="0" presId="urn:microsoft.com/office/officeart/2009/3/layout/RandomtoResultProcess"/>
    <dgm:cxn modelId="{2650FB51-E990-42E6-9852-9F1DC4A1965A}" type="presParOf" srcId="{D8EC9468-50C9-4AA2-BF3A-7ADE834519C5}" destId="{31FDAC98-0E0F-4CD6-A054-DC486AB588B8}" srcOrd="13" destOrd="0" presId="urn:microsoft.com/office/officeart/2009/3/layout/RandomtoResultProcess"/>
    <dgm:cxn modelId="{3B32DF8E-9D88-4E59-A750-708BC50733DD}" type="presParOf" srcId="{D8EC9468-50C9-4AA2-BF3A-7ADE834519C5}" destId="{B03A6A64-2491-4F5E-A30E-77BB6EB442BA}" srcOrd="14" destOrd="0" presId="urn:microsoft.com/office/officeart/2009/3/layout/RandomtoResultProcess"/>
    <dgm:cxn modelId="{E757A21E-80AD-4F55-ACF6-964507D6CAAB}" type="presParOf" srcId="{D8EC9468-50C9-4AA2-BF3A-7ADE834519C5}" destId="{D379D06D-CF3A-4D2E-B72F-7DA1562462F1}" srcOrd="15" destOrd="0" presId="urn:microsoft.com/office/officeart/2009/3/layout/RandomtoResultProcess"/>
    <dgm:cxn modelId="{89E2BF11-394B-4F06-998B-39171B9279EB}" type="presParOf" srcId="{D8EC9468-50C9-4AA2-BF3A-7ADE834519C5}" destId="{85B9719E-5EAA-43E7-8A5D-8707BAA62D2C}" srcOrd="16" destOrd="0" presId="urn:microsoft.com/office/officeart/2009/3/layout/RandomtoResultProcess"/>
    <dgm:cxn modelId="{E3B10B80-7956-438F-80AA-E2F393950252}" type="presParOf" srcId="{D8EC9468-50C9-4AA2-BF3A-7ADE834519C5}" destId="{08FED74D-3831-4AAE-9129-B09DA0CAD16C}" srcOrd="17" destOrd="0" presId="urn:microsoft.com/office/officeart/2009/3/layout/RandomtoResultProcess"/>
    <dgm:cxn modelId="{771B134C-8394-4394-8E80-1CBE22238071}" type="presParOf" srcId="{D8EC9468-50C9-4AA2-BF3A-7ADE834519C5}" destId="{DF14D812-3DC4-4FA8-9805-F5592A3D8975}" srcOrd="18" destOrd="0" presId="urn:microsoft.com/office/officeart/2009/3/layout/RandomtoResultProcess"/>
    <dgm:cxn modelId="{41B2F22E-89E4-45B4-AAC7-28034E05DF1E}" type="presParOf" srcId="{C5CA3F2B-2FD0-440C-8844-8A1ADACABC50}" destId="{90B1EEBA-4F30-4D45-B15D-5C5B92E70CAE}" srcOrd="1" destOrd="0" presId="urn:microsoft.com/office/officeart/2009/3/layout/RandomtoResultProcess"/>
    <dgm:cxn modelId="{BE03C80F-9BCE-4C66-9BC6-ABF9A42BE040}" type="presParOf" srcId="{90B1EEBA-4F30-4D45-B15D-5C5B92E70CAE}" destId="{EF8CD9E4-5270-4EC5-BDEC-96AC02AC50AE}" srcOrd="0" destOrd="0" presId="urn:microsoft.com/office/officeart/2009/3/layout/RandomtoResultProcess"/>
    <dgm:cxn modelId="{7B478DAB-AA60-4EBA-943F-CC5D88EE24D5}" type="presParOf" srcId="{90B1EEBA-4F30-4D45-B15D-5C5B92E70CAE}" destId="{88FE24BF-5760-4923-AB4D-57861EC134F6}" srcOrd="1" destOrd="0" presId="urn:microsoft.com/office/officeart/2009/3/layout/RandomtoResultProcess"/>
    <dgm:cxn modelId="{EAA0BC5C-E650-4038-9A47-E17E7863C7E5}" type="presParOf" srcId="{C5CA3F2B-2FD0-440C-8844-8A1ADACABC50}" destId="{B2415C77-6C36-4FA0-AB10-55C141B46D54}" srcOrd="2" destOrd="0" presId="urn:microsoft.com/office/officeart/2009/3/layout/RandomtoResultProcess"/>
    <dgm:cxn modelId="{2CC7D990-C31C-49B1-97FE-60F96F31C60C}" type="presParOf" srcId="{B2415C77-6C36-4FA0-AB10-55C141B46D54}" destId="{C284DD43-DCC0-4E47-9C53-88B52439A3EB}" srcOrd="0" destOrd="0" presId="urn:microsoft.com/office/officeart/2009/3/layout/RandomtoResultProcess"/>
    <dgm:cxn modelId="{AE63B1D7-AA40-48E5-AE3E-81989C0DAEA9}" type="presParOf" srcId="{B2415C77-6C36-4FA0-AB10-55C141B46D54}" destId="{60BE023E-9FA7-4D6F-A22F-0C1F9CB3F4D8}" srcOrd="1" destOrd="0" presId="urn:microsoft.com/office/officeart/2009/3/layout/RandomtoResultProcess"/>
    <dgm:cxn modelId="{5AF972F7-86EE-479E-9CE4-20954FC67E63}" type="presParOf" srcId="{C5CA3F2B-2FD0-440C-8844-8A1ADACABC50}" destId="{6C2681A6-C8A4-4BEC-8F08-90A61AD8865D}" srcOrd="3" destOrd="0" presId="urn:microsoft.com/office/officeart/2009/3/layout/RandomtoResultProcess"/>
    <dgm:cxn modelId="{BD187B6C-060F-4C75-8FFA-4FE2D6843C21}" type="presParOf" srcId="{6C2681A6-C8A4-4BEC-8F08-90A61AD8865D}" destId="{4D8EB2E4-5166-4148-98A9-83AF45C9C364}" srcOrd="0" destOrd="0" presId="urn:microsoft.com/office/officeart/2009/3/layout/RandomtoResultProcess"/>
    <dgm:cxn modelId="{859A3073-EBEB-4797-AD57-6BE25292AD62}" type="presParOf" srcId="{6C2681A6-C8A4-4BEC-8F08-90A61AD8865D}" destId="{FE605FD4-79CE-44C1-AE7A-7337EAFEA615}" srcOrd="1" destOrd="0" presId="urn:microsoft.com/office/officeart/2009/3/layout/RandomtoResultProcess"/>
    <dgm:cxn modelId="{BECABFF6-3F83-4D50-AB83-92B65A93F33D}" type="presParOf" srcId="{C5CA3F2B-2FD0-440C-8844-8A1ADACABC50}" destId="{98C2D2B1-B282-4A48-A6C8-4F82705A301D}" srcOrd="4" destOrd="0" presId="urn:microsoft.com/office/officeart/2009/3/layout/RandomtoResultProcess"/>
    <dgm:cxn modelId="{C8AC8B01-1356-4FDE-9761-F7C25E8FE5E9}" type="presParOf" srcId="{98C2D2B1-B282-4A48-A6C8-4F82705A301D}" destId="{B7186C14-54E2-4F61-BB0E-A6890D9A7A7E}" srcOrd="0" destOrd="0" presId="urn:microsoft.com/office/officeart/2009/3/layout/RandomtoResultProcess"/>
    <dgm:cxn modelId="{A9985B4E-CB16-4154-8490-543C281559D0}" type="presParOf" srcId="{98C2D2B1-B282-4A48-A6C8-4F82705A301D}" destId="{9AE42BC4-5956-475F-BE17-EF61DFD625A9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EFE92-D9EC-4F8B-A960-5A75EDA64044}">
      <dsp:nvSpPr>
        <dsp:cNvPr id="0" name=""/>
        <dsp:cNvSpPr/>
      </dsp:nvSpPr>
      <dsp:spPr>
        <a:xfrm>
          <a:off x="274268" y="780364"/>
          <a:ext cx="2131347" cy="702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Feedback from Portal</a:t>
          </a:r>
        </a:p>
      </dsp:txBody>
      <dsp:txXfrm>
        <a:off x="274268" y="780364"/>
        <a:ext cx="2131347" cy="702375"/>
      </dsp:txXfrm>
    </dsp:sp>
    <dsp:sp modelId="{E7A4F267-A45E-446C-99BB-FFAB50835E8C}">
      <dsp:nvSpPr>
        <dsp:cNvPr id="0" name=""/>
        <dsp:cNvSpPr/>
      </dsp:nvSpPr>
      <dsp:spPr>
        <a:xfrm>
          <a:off x="271846" y="566745"/>
          <a:ext cx="169539" cy="169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D0807-449F-4553-9F2A-0DF4807EC404}">
      <dsp:nvSpPr>
        <dsp:cNvPr id="0" name=""/>
        <dsp:cNvSpPr/>
      </dsp:nvSpPr>
      <dsp:spPr>
        <a:xfrm>
          <a:off x="390524" y="329390"/>
          <a:ext cx="169539" cy="169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A0CD9-288E-4C43-97DD-F71C2D3A747A}">
      <dsp:nvSpPr>
        <dsp:cNvPr id="0" name=""/>
        <dsp:cNvSpPr/>
      </dsp:nvSpPr>
      <dsp:spPr>
        <a:xfrm>
          <a:off x="675349" y="376861"/>
          <a:ext cx="266418" cy="2664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00CA7-0F62-4CF8-919C-BABC2013F813}">
      <dsp:nvSpPr>
        <dsp:cNvPr id="0" name=""/>
        <dsp:cNvSpPr/>
      </dsp:nvSpPr>
      <dsp:spPr>
        <a:xfrm>
          <a:off x="912704" y="115771"/>
          <a:ext cx="169539" cy="169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2EF03-9B67-4A96-88FF-7AACB6100841}">
      <dsp:nvSpPr>
        <dsp:cNvPr id="0" name=""/>
        <dsp:cNvSpPr/>
      </dsp:nvSpPr>
      <dsp:spPr>
        <a:xfrm>
          <a:off x="1221265" y="20829"/>
          <a:ext cx="169539" cy="169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7E6DFD-97D0-4E96-9618-D5BE4A758D96}">
      <dsp:nvSpPr>
        <dsp:cNvPr id="0" name=""/>
        <dsp:cNvSpPr/>
      </dsp:nvSpPr>
      <dsp:spPr>
        <a:xfrm>
          <a:off x="1601032" y="186977"/>
          <a:ext cx="169539" cy="169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B52C6-4156-40D4-AA15-CB78F107C247}">
      <dsp:nvSpPr>
        <dsp:cNvPr id="0" name=""/>
        <dsp:cNvSpPr/>
      </dsp:nvSpPr>
      <dsp:spPr>
        <a:xfrm>
          <a:off x="1838387" y="305655"/>
          <a:ext cx="266418" cy="2664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DE829-7F5C-4F99-9151-DECC34D3DFCF}">
      <dsp:nvSpPr>
        <dsp:cNvPr id="0" name=""/>
        <dsp:cNvSpPr/>
      </dsp:nvSpPr>
      <dsp:spPr>
        <a:xfrm>
          <a:off x="2170683" y="566745"/>
          <a:ext cx="169539" cy="169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3D95B-39C6-46FA-ACD9-68B3D192597F}">
      <dsp:nvSpPr>
        <dsp:cNvPr id="0" name=""/>
        <dsp:cNvSpPr/>
      </dsp:nvSpPr>
      <dsp:spPr>
        <a:xfrm>
          <a:off x="2313096" y="827835"/>
          <a:ext cx="169539" cy="169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6A156-D273-4DF4-8A66-117098054774}">
      <dsp:nvSpPr>
        <dsp:cNvPr id="0" name=""/>
        <dsp:cNvSpPr/>
      </dsp:nvSpPr>
      <dsp:spPr>
        <a:xfrm>
          <a:off x="1078852" y="329390"/>
          <a:ext cx="435957" cy="4359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BE82C-A710-4A51-BDBC-B14492C50E77}">
      <dsp:nvSpPr>
        <dsp:cNvPr id="0" name=""/>
        <dsp:cNvSpPr/>
      </dsp:nvSpPr>
      <dsp:spPr>
        <a:xfrm>
          <a:off x="153169" y="1231338"/>
          <a:ext cx="169539" cy="169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653EE-5850-42A0-B58F-D02D95CEE48D}">
      <dsp:nvSpPr>
        <dsp:cNvPr id="0" name=""/>
        <dsp:cNvSpPr/>
      </dsp:nvSpPr>
      <dsp:spPr>
        <a:xfrm>
          <a:off x="295582" y="1444957"/>
          <a:ext cx="266418" cy="2664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DAC98-0E0F-4CD6-A054-DC486AB588B8}">
      <dsp:nvSpPr>
        <dsp:cNvPr id="0" name=""/>
        <dsp:cNvSpPr/>
      </dsp:nvSpPr>
      <dsp:spPr>
        <a:xfrm>
          <a:off x="651614" y="1634840"/>
          <a:ext cx="387517" cy="3875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A6A64-2491-4F5E-A30E-77BB6EB442BA}">
      <dsp:nvSpPr>
        <dsp:cNvPr id="0" name=""/>
        <dsp:cNvSpPr/>
      </dsp:nvSpPr>
      <dsp:spPr>
        <a:xfrm>
          <a:off x="1150058" y="1943401"/>
          <a:ext cx="169539" cy="169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9D06D-CF3A-4D2E-B72F-7DA1562462F1}">
      <dsp:nvSpPr>
        <dsp:cNvPr id="0" name=""/>
        <dsp:cNvSpPr/>
      </dsp:nvSpPr>
      <dsp:spPr>
        <a:xfrm>
          <a:off x="1245000" y="1634840"/>
          <a:ext cx="266418" cy="2664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9719E-5EAA-43E7-8A5D-8707BAA62D2C}">
      <dsp:nvSpPr>
        <dsp:cNvPr id="0" name=""/>
        <dsp:cNvSpPr/>
      </dsp:nvSpPr>
      <dsp:spPr>
        <a:xfrm>
          <a:off x="1482355" y="1967137"/>
          <a:ext cx="169539" cy="169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ED74D-3831-4AAE-9129-B09DA0CAD16C}">
      <dsp:nvSpPr>
        <dsp:cNvPr id="0" name=""/>
        <dsp:cNvSpPr/>
      </dsp:nvSpPr>
      <dsp:spPr>
        <a:xfrm>
          <a:off x="1695974" y="1587370"/>
          <a:ext cx="387517" cy="3875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4D812-3DC4-4FA8-9805-F5592A3D8975}">
      <dsp:nvSpPr>
        <dsp:cNvPr id="0" name=""/>
        <dsp:cNvSpPr/>
      </dsp:nvSpPr>
      <dsp:spPr>
        <a:xfrm>
          <a:off x="2218154" y="1492428"/>
          <a:ext cx="266418" cy="2664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CD9E4-5270-4EC5-BDEC-96AC02AC50AE}">
      <dsp:nvSpPr>
        <dsp:cNvPr id="0" name=""/>
        <dsp:cNvSpPr/>
      </dsp:nvSpPr>
      <dsp:spPr>
        <a:xfrm>
          <a:off x="2484573" y="376466"/>
          <a:ext cx="782433" cy="1493750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4DD43-DCC0-4E47-9C53-88B52439A3EB}">
      <dsp:nvSpPr>
        <dsp:cNvPr id="0" name=""/>
        <dsp:cNvSpPr/>
      </dsp:nvSpPr>
      <dsp:spPr>
        <a:xfrm>
          <a:off x="3267006" y="520882"/>
          <a:ext cx="1320654" cy="1206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CDS</a:t>
          </a:r>
        </a:p>
      </dsp:txBody>
      <dsp:txXfrm>
        <a:off x="3267006" y="520882"/>
        <a:ext cx="1320654" cy="1206355"/>
      </dsp:txXfrm>
    </dsp:sp>
    <dsp:sp modelId="{4D8EB2E4-5166-4148-98A9-83AF45C9C364}">
      <dsp:nvSpPr>
        <dsp:cNvPr id="0" name=""/>
        <dsp:cNvSpPr/>
      </dsp:nvSpPr>
      <dsp:spPr>
        <a:xfrm>
          <a:off x="4587660" y="376466"/>
          <a:ext cx="782433" cy="1493750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86C14-54E2-4F61-BB0E-A6890D9A7A7E}">
      <dsp:nvSpPr>
        <dsp:cNvPr id="0" name=""/>
        <dsp:cNvSpPr/>
      </dsp:nvSpPr>
      <dsp:spPr>
        <a:xfrm>
          <a:off x="5455450" y="253020"/>
          <a:ext cx="1813822" cy="18138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Feedback in SharePoint List</a:t>
          </a:r>
        </a:p>
      </dsp:txBody>
      <dsp:txXfrm>
        <a:off x="5721078" y="518648"/>
        <a:ext cx="1282566" cy="1282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61A280-7F01-4F5C-9EC5-5B59673FE5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D9410-1672-451C-AF63-6D04410A78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6C8FE-A40F-4EFA-9399-CBDFD77EB4EF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C3778-0BA9-4B0C-BF37-482CA2B888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2C7D-2634-4F3B-B4DE-6F901C84CE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9EE46-BCC1-4605-92AD-9EDFF810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1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E1A50-ADA4-4343-9FD7-5307B4B307B5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23ACA-F8B5-4D03-B594-D86FCD31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0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jfif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23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blipFill dpi="0" rotWithShape="1">
          <a:blip r:embed="rId2">
            <a:alphaModFix amt="91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">
            <a:extLst>
              <a:ext uri="{FF2B5EF4-FFF2-40B4-BE49-F238E27FC236}">
                <a16:creationId xmlns:a16="http://schemas.microsoft.com/office/drawing/2014/main" id="{9B6CD718-66C9-42E2-88EC-8996AF6F51A6}"/>
              </a:ext>
            </a:extLst>
          </p:cNvPr>
          <p:cNvSpPr/>
          <p:nvPr userDrawn="1"/>
        </p:nvSpPr>
        <p:spPr bwMode="auto">
          <a:xfrm rot="10800000" flipH="1">
            <a:off x="0" y="-63478"/>
            <a:ext cx="6407191" cy="6319382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3013223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10" fmla="*/ 1668860 w 6675438"/>
              <a:gd name="connsiteY10" fmla="*/ 0 h 6995160"/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2829503 w 6675438"/>
              <a:gd name="connsiteY2" fmla="*/ 6985153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10" fmla="*/ 1668860 w 6675438"/>
              <a:gd name="connsiteY10" fmla="*/ 0 h 6995160"/>
              <a:gd name="connsiteX0" fmla="*/ 1668860 w 6363115"/>
              <a:gd name="connsiteY0" fmla="*/ 110081 h 7105241"/>
              <a:gd name="connsiteX1" fmla="*/ 6363115 w 6363115"/>
              <a:gd name="connsiteY1" fmla="*/ 0 h 7105241"/>
              <a:gd name="connsiteX2" fmla="*/ 2829503 w 6363115"/>
              <a:gd name="connsiteY2" fmla="*/ 7095234 h 7105241"/>
              <a:gd name="connsiteX3" fmla="*/ 0 w 6363115"/>
              <a:gd name="connsiteY3" fmla="*/ 7105241 h 7105241"/>
              <a:gd name="connsiteX4" fmla="*/ 75 w 6363115"/>
              <a:gd name="connsiteY4" fmla="*/ 7104925 h 7105241"/>
              <a:gd name="connsiteX5" fmla="*/ 0 w 6363115"/>
              <a:gd name="connsiteY5" fmla="*/ 7104925 h 7105241"/>
              <a:gd name="connsiteX6" fmla="*/ 0 w 6363115"/>
              <a:gd name="connsiteY6" fmla="*/ 6990904 h 7105241"/>
              <a:gd name="connsiteX7" fmla="*/ 0 w 6363115"/>
              <a:gd name="connsiteY7" fmla="*/ 6076198 h 7105241"/>
              <a:gd name="connsiteX8" fmla="*/ 0 w 6363115"/>
              <a:gd name="connsiteY8" fmla="*/ 110399 h 7105241"/>
              <a:gd name="connsiteX9" fmla="*/ 1668784 w 6363115"/>
              <a:gd name="connsiteY9" fmla="*/ 110399 h 7105241"/>
              <a:gd name="connsiteX10" fmla="*/ 1668860 w 6363115"/>
              <a:gd name="connsiteY10" fmla="*/ 110081 h 7105241"/>
              <a:gd name="connsiteX0" fmla="*/ 1668860 w 6363115"/>
              <a:gd name="connsiteY0" fmla="*/ 110081 h 7114667"/>
              <a:gd name="connsiteX1" fmla="*/ 6363115 w 6363115"/>
              <a:gd name="connsiteY1" fmla="*/ 0 h 7114667"/>
              <a:gd name="connsiteX2" fmla="*/ 2820585 w 6363115"/>
              <a:gd name="connsiteY2" fmla="*/ 7114667 h 7114667"/>
              <a:gd name="connsiteX3" fmla="*/ 0 w 6363115"/>
              <a:gd name="connsiteY3" fmla="*/ 7105241 h 7114667"/>
              <a:gd name="connsiteX4" fmla="*/ 75 w 6363115"/>
              <a:gd name="connsiteY4" fmla="*/ 7104925 h 7114667"/>
              <a:gd name="connsiteX5" fmla="*/ 0 w 6363115"/>
              <a:gd name="connsiteY5" fmla="*/ 7104925 h 7114667"/>
              <a:gd name="connsiteX6" fmla="*/ 0 w 6363115"/>
              <a:gd name="connsiteY6" fmla="*/ 6990904 h 7114667"/>
              <a:gd name="connsiteX7" fmla="*/ 0 w 6363115"/>
              <a:gd name="connsiteY7" fmla="*/ 6076198 h 7114667"/>
              <a:gd name="connsiteX8" fmla="*/ 0 w 6363115"/>
              <a:gd name="connsiteY8" fmla="*/ 110399 h 7114667"/>
              <a:gd name="connsiteX9" fmla="*/ 1668784 w 6363115"/>
              <a:gd name="connsiteY9" fmla="*/ 110399 h 7114667"/>
              <a:gd name="connsiteX10" fmla="*/ 1668860 w 6363115"/>
              <a:gd name="connsiteY10" fmla="*/ 110081 h 7114667"/>
              <a:gd name="connsiteX0" fmla="*/ 1668860 w 6436603"/>
              <a:gd name="connsiteY0" fmla="*/ 0 h 7004586"/>
              <a:gd name="connsiteX1" fmla="*/ 6436603 w 6436603"/>
              <a:gd name="connsiteY1" fmla="*/ 0 h 7004586"/>
              <a:gd name="connsiteX2" fmla="*/ 2820585 w 6436603"/>
              <a:gd name="connsiteY2" fmla="*/ 7004586 h 7004586"/>
              <a:gd name="connsiteX3" fmla="*/ 0 w 6436603"/>
              <a:gd name="connsiteY3" fmla="*/ 6995160 h 7004586"/>
              <a:gd name="connsiteX4" fmla="*/ 75 w 6436603"/>
              <a:gd name="connsiteY4" fmla="*/ 6994844 h 7004586"/>
              <a:gd name="connsiteX5" fmla="*/ 0 w 6436603"/>
              <a:gd name="connsiteY5" fmla="*/ 6994844 h 7004586"/>
              <a:gd name="connsiteX6" fmla="*/ 0 w 6436603"/>
              <a:gd name="connsiteY6" fmla="*/ 6880823 h 7004586"/>
              <a:gd name="connsiteX7" fmla="*/ 0 w 6436603"/>
              <a:gd name="connsiteY7" fmla="*/ 5966117 h 7004586"/>
              <a:gd name="connsiteX8" fmla="*/ 0 w 6436603"/>
              <a:gd name="connsiteY8" fmla="*/ 318 h 7004586"/>
              <a:gd name="connsiteX9" fmla="*/ 1668784 w 6436603"/>
              <a:gd name="connsiteY9" fmla="*/ 318 h 7004586"/>
              <a:gd name="connsiteX10" fmla="*/ 1668860 w 6436603"/>
              <a:gd name="connsiteY10" fmla="*/ 0 h 7004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36603" h="7004586">
                <a:moveTo>
                  <a:pt x="1668860" y="0"/>
                </a:moveTo>
                <a:lnTo>
                  <a:pt x="6436603" y="0"/>
                </a:lnTo>
                <a:lnTo>
                  <a:pt x="2820585" y="7004586"/>
                </a:lnTo>
                <a:lnTo>
                  <a:pt x="0" y="6995160"/>
                </a:lnTo>
                <a:cubicBezTo>
                  <a:pt x="25" y="6995055"/>
                  <a:pt x="50" y="6994949"/>
                  <a:pt x="75" y="6994844"/>
                </a:cubicBez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ubicBezTo>
                  <a:pt x="1668809" y="212"/>
                  <a:pt x="1668835" y="106"/>
                  <a:pt x="1668860" y="0"/>
                </a:cubicBezTo>
                <a:close/>
              </a:path>
            </a:pathLst>
          </a:custGeom>
          <a:solidFill>
            <a:srgbClr val="00206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8396998-62AE-4EC7-8BDD-8DCA1761F078}"/>
              </a:ext>
            </a:extLst>
          </p:cNvPr>
          <p:cNvGrpSpPr/>
          <p:nvPr userDrawn="1"/>
        </p:nvGrpSpPr>
        <p:grpSpPr>
          <a:xfrm>
            <a:off x="-8879" y="1758754"/>
            <a:ext cx="6894577" cy="1670246"/>
            <a:chOff x="-18644" y="2334827"/>
            <a:chExt cx="6654701" cy="1606858"/>
          </a:xfrm>
        </p:grpSpPr>
        <p:sp>
          <p:nvSpPr>
            <p:cNvPr id="12" name="Flowchart: Data 11" descr="Global Power Platform Bootcamo">
              <a:extLst>
                <a:ext uri="{FF2B5EF4-FFF2-40B4-BE49-F238E27FC236}">
                  <a16:creationId xmlns:a16="http://schemas.microsoft.com/office/drawing/2014/main" id="{AA4D1FB6-5895-4211-97CA-0423D114AA84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 userDrawn="1"/>
          </p:nvSpPr>
          <p:spPr>
            <a:xfrm>
              <a:off x="-18644" y="2334827"/>
              <a:ext cx="6654701" cy="1606858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12 w 8000"/>
                <a:gd name="connsiteY0" fmla="*/ 10000 h 10000"/>
                <a:gd name="connsiteX1" fmla="*/ 0 w 8000"/>
                <a:gd name="connsiteY1" fmla="*/ 0 h 10000"/>
                <a:gd name="connsiteX2" fmla="*/ 8000 w 8000"/>
                <a:gd name="connsiteY2" fmla="*/ 0 h 10000"/>
                <a:gd name="connsiteX3" fmla="*/ 6000 w 8000"/>
                <a:gd name="connsiteY3" fmla="*/ 10000 h 10000"/>
                <a:gd name="connsiteX4" fmla="*/ 12 w 8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0" h="10000">
                  <a:moveTo>
                    <a:pt x="12" y="10000"/>
                  </a:moveTo>
                  <a:cubicBezTo>
                    <a:pt x="8" y="6667"/>
                    <a:pt x="4" y="3333"/>
                    <a:pt x="0" y="0"/>
                  </a:cubicBezTo>
                  <a:lnTo>
                    <a:pt x="8000" y="0"/>
                  </a:lnTo>
                  <a:lnTo>
                    <a:pt x="6000" y="10000"/>
                  </a:lnTo>
                  <a:lnTo>
                    <a:pt x="12" y="10000"/>
                  </a:lnTo>
                  <a:close/>
                </a:path>
              </a:pathLst>
            </a:custGeom>
            <a:solidFill>
              <a:srgbClr val="C3343F">
                <a:alpha val="8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sz="2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76AFC1-157C-483D-A09D-CD04BDFA2C35}"/>
                </a:ext>
              </a:extLst>
            </p:cNvPr>
            <p:cNvSpPr txBox="1"/>
            <p:nvPr userDrawn="1"/>
          </p:nvSpPr>
          <p:spPr>
            <a:xfrm>
              <a:off x="155448" y="2523744"/>
              <a:ext cx="5671283" cy="1095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3200" b="1" dirty="0">
                  <a:solidFill>
                    <a:schemeClr val="bg1"/>
                  </a:solidFill>
                </a:rPr>
                <a:t>Global Power Platform Bootcamp</a:t>
              </a:r>
            </a:p>
            <a:p>
              <a:pPr algn="l"/>
              <a:r>
                <a:rPr lang="en-US" sz="3600" b="1" dirty="0">
                  <a:solidFill>
                    <a:schemeClr val="bg1"/>
                  </a:solidFill>
                </a:rPr>
                <a:t>Pune </a:t>
              </a:r>
              <a:r>
                <a:rPr lang="en-US" sz="3600" b="1" dirty="0">
                  <a:solidFill>
                    <a:srgbClr val="35014D"/>
                  </a:solidFill>
                </a:rPr>
                <a:t>2020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254EF2F-2C72-41BC-90F5-C8B39BF5C530}"/>
              </a:ext>
            </a:extLst>
          </p:cNvPr>
          <p:cNvGrpSpPr/>
          <p:nvPr userDrawn="1"/>
        </p:nvGrpSpPr>
        <p:grpSpPr>
          <a:xfrm>
            <a:off x="246497" y="3795252"/>
            <a:ext cx="2753685" cy="487680"/>
            <a:chOff x="3407664" y="118872"/>
            <a:chExt cx="2753685" cy="487680"/>
          </a:xfrm>
        </p:grpSpPr>
        <p:pic>
          <p:nvPicPr>
            <p:cNvPr id="18" name="Picture 17" descr="A close up of a sign&#10;&#10;Description automatically generated">
              <a:extLst>
                <a:ext uri="{FF2B5EF4-FFF2-40B4-BE49-F238E27FC236}">
                  <a16:creationId xmlns:a16="http://schemas.microsoft.com/office/drawing/2014/main" id="{ED77ACFA-6284-4B05-AEE5-2E5011A086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7664" y="118872"/>
              <a:ext cx="487680" cy="48768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73C496-56B8-4810-8296-AAD1629163B9}"/>
                </a:ext>
              </a:extLst>
            </p:cNvPr>
            <p:cNvSpPr txBox="1"/>
            <p:nvPr userDrawn="1"/>
          </p:nvSpPr>
          <p:spPr>
            <a:xfrm>
              <a:off x="3895344" y="222916"/>
              <a:ext cx="2266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FEBRUARY 2020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711FC53-6E30-4944-8462-17B280788CA7}"/>
              </a:ext>
            </a:extLst>
          </p:cNvPr>
          <p:cNvSpPr/>
          <p:nvPr userDrawn="1"/>
        </p:nvSpPr>
        <p:spPr>
          <a:xfrm>
            <a:off x="180366" y="3006855"/>
            <a:ext cx="28375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chemeClr val="bg1">
                    <a:lumMod val="75000"/>
                  </a:schemeClr>
                </a:solidFill>
              </a:rPr>
              <a:t>Organized Globally, Held Locally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6CC4A8D-B645-4097-A15B-FF97510DD6A3}"/>
              </a:ext>
            </a:extLst>
          </p:cNvPr>
          <p:cNvGrpSpPr/>
          <p:nvPr userDrawn="1"/>
        </p:nvGrpSpPr>
        <p:grpSpPr>
          <a:xfrm>
            <a:off x="6894576" y="5299390"/>
            <a:ext cx="4966892" cy="885983"/>
            <a:chOff x="6407191" y="5237246"/>
            <a:chExt cx="4966892" cy="885983"/>
          </a:xfrm>
        </p:grpSpPr>
        <p:pic>
          <p:nvPicPr>
            <p:cNvPr id="44" name="Picture 43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CEC62224-F172-49C4-A4C0-D241F5F7EE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4200" y="5265107"/>
              <a:ext cx="1119883" cy="857319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42A5EAE-11E9-4BD0-AC5C-E37726BCA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4805" y="5242029"/>
              <a:ext cx="1119882" cy="880397"/>
            </a:xfrm>
            <a:prstGeom prst="rect">
              <a:avLst/>
            </a:prstGeom>
          </p:spPr>
        </p:pic>
        <p:pic>
          <p:nvPicPr>
            <p:cNvPr id="40" name="Picture 39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8ECDDE7F-ABD8-4D3A-AF89-8BD83C01DA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7191" y="5237246"/>
              <a:ext cx="1119883" cy="88598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EDEAEDA-D7B4-4CB8-8998-7BC6182340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6587" y="5242832"/>
              <a:ext cx="1098705" cy="880397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FC9319-8C98-48F6-8913-CBED9DBCDD6A}"/>
              </a:ext>
            </a:extLst>
          </p:cNvPr>
          <p:cNvSpPr/>
          <p:nvPr userDrawn="1"/>
        </p:nvSpPr>
        <p:spPr>
          <a:xfrm>
            <a:off x="102153" y="5812747"/>
            <a:ext cx="4362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https://www.powerplatformbootcamp.com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27B9B0E-4D47-4F3F-BCC3-2253D74A29DE}"/>
              </a:ext>
            </a:extLst>
          </p:cNvPr>
          <p:cNvGrpSpPr/>
          <p:nvPr userDrawn="1"/>
        </p:nvGrpSpPr>
        <p:grpSpPr>
          <a:xfrm>
            <a:off x="676773" y="167275"/>
            <a:ext cx="1402112" cy="1402112"/>
            <a:chOff x="490337" y="21538"/>
            <a:chExt cx="1685521" cy="168552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97D6DC1-111F-403F-AA12-A71B39AEFF0A}"/>
                </a:ext>
              </a:extLst>
            </p:cNvPr>
            <p:cNvSpPr/>
            <p:nvPr userDrawn="1"/>
          </p:nvSpPr>
          <p:spPr>
            <a:xfrm>
              <a:off x="490337" y="21538"/>
              <a:ext cx="1685521" cy="168552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picture containing room&#10;&#10;Description automatically generated">
              <a:extLst>
                <a:ext uri="{FF2B5EF4-FFF2-40B4-BE49-F238E27FC236}">
                  <a16:creationId xmlns:a16="http://schemas.microsoft.com/office/drawing/2014/main" id="{6F9D75B8-B8EF-4F61-8D10-28AE2D7302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01" y="116317"/>
              <a:ext cx="1444995" cy="15037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907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5F49-BE49-445A-8122-A488937E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64036-F293-4C92-AFD8-04A3F766A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(Body)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6140F-2E54-4F7D-B9A1-E27F23E7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E428-636F-4B73-8312-2D82714C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2C60-11EA-49DD-A6C1-DB54F852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8DC7-15DC-4059-9907-FF125977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70" y="1822450"/>
            <a:ext cx="5216371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DC735-A6A9-45CE-8872-CD8405ED9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1305" y="1825625"/>
            <a:ext cx="5610687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667DB-BD01-4831-A93E-33703F31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91D6-40ED-4B87-8530-AB344481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B4626-A74B-41BB-B1E2-A7650B80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F4676F-104E-4DEC-A15D-0104219E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8813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019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D89B-B653-4D3F-AE3F-AF2ABA66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2747B-240C-48B6-A92C-3B36A5E68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 (Body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F2612-2C82-4A18-AE6C-53FA16AF1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3D646-6E95-42DE-97C2-3E5FB6F1F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5B49C-9A65-4CD7-B1EA-03831C3EE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200FC-EA8F-4983-826A-A4EA7BB0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9C043-5FEA-4D9D-A3ED-9D519593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464C5-7145-4AB7-B0CF-F3A65375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57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F670-5CEC-4635-9F70-8BB642C6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EBEAC-EB2E-4013-91CA-254C1428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FDF7C-63CA-4A5B-9B48-A48F047E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1CAB5-A57C-430C-9DBC-0C49B683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32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9FEEC-0633-4EE7-8BFF-F100374C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19079-850E-4D7A-8996-35290DAA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41A22-ABA0-4235-8CA9-8BC9C249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A8A9-7FE9-45F4-BB5B-73DE510A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(Body)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B242-6D1E-4C46-AD12-03B584737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Segoe UI (Body)"/>
              </a:defRPr>
            </a:lvl1pPr>
            <a:lvl2pPr>
              <a:defRPr sz="2800">
                <a:latin typeface="Segoe UI (Body)"/>
              </a:defRPr>
            </a:lvl2pPr>
            <a:lvl3pPr>
              <a:defRPr sz="2400">
                <a:latin typeface="Segoe UI (Body)"/>
              </a:defRPr>
            </a:lvl3pPr>
            <a:lvl4pPr>
              <a:defRPr sz="2000">
                <a:latin typeface="Segoe UI (Body)"/>
              </a:defRPr>
            </a:lvl4pPr>
            <a:lvl5pPr>
              <a:defRPr sz="2000">
                <a:latin typeface="Segoe UI (Body)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BBCEC-555B-4EAB-ADC1-381547B18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 (Body)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B07DE-8C45-4AF4-BA3A-1897194D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0819F-F860-4A9D-AB7B-ED09695A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D8211-ED63-4D23-B4A7-9624FA52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03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E424-F155-42BB-B32B-6EF29ED3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(Body)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D1B42-016F-487F-A71B-830F9134D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Segoe UI (Body)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225BA-7CF5-4E2D-B41A-52A716E54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 (Body)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1F2E-2F3E-492C-AA51-97488ADD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94C7E-4BD6-4F5D-BB99-9E4A183A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C3673-1CB9-4D30-9AD9-34CC56AA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86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A81F-52BF-4F2E-959B-D2E417B9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35CA-ABF7-4BC4-BC64-86D7A6932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BF840-53C4-4DAC-8278-327C5F99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C34E-5FD0-43B3-8B88-A632F3E3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020E5-B472-4C98-AD8C-9341A875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90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41C1F-0C05-45F9-B170-B7343735E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BE1FA-9EA4-4BE5-BD0B-0B107D0C5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7EF5F-A523-4DE8-8A95-ECE6451D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CE8C-00AC-4D81-AB73-8A17F04A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36A-F83C-4378-ACB8-81BF10C2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2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06867B-BFC8-43B9-8092-2080745A5F70}"/>
              </a:ext>
            </a:extLst>
          </p:cNvPr>
          <p:cNvSpPr/>
          <p:nvPr userDrawn="1"/>
        </p:nvSpPr>
        <p:spPr>
          <a:xfrm>
            <a:off x="303005" y="3429000"/>
            <a:ext cx="8574451" cy="118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6600" b="1" dirty="0">
                <a:solidFill>
                  <a:srgbClr val="3C4252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4421F7-9A42-4EC0-B51B-354C95C620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23" y="717149"/>
            <a:ext cx="2381424" cy="247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7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>
      <p:bgPr>
        <a:blipFill dpi="0" rotWithShape="1">
          <a:blip r:embed="rId2">
            <a:alphaModFix amt="9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A4F210A-C566-4CFD-A79D-936D32EE70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199" y="1754913"/>
            <a:ext cx="5510213" cy="166199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solidFill>
                  <a:srgbClr val="D839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AF396BF-840A-4AB6-BAD9-3952A39CBE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879604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E3D3B5-92B7-469A-8BF5-B933DD96116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53" y="1240634"/>
            <a:ext cx="9080828" cy="511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5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703409"/>
            <a:ext cx="6400800" cy="830997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BF7881-8D09-4F22-B10B-0916A242A2CD}"/>
              </a:ext>
            </a:extLst>
          </p:cNvPr>
          <p:cNvGrpSpPr/>
          <p:nvPr userDrawn="1"/>
        </p:nvGrpSpPr>
        <p:grpSpPr bwMode="ltGray">
          <a:xfrm>
            <a:off x="6170392" y="1"/>
            <a:ext cx="5932086" cy="6229350"/>
            <a:chOff x="6256117" y="-21839"/>
            <a:chExt cx="5932086" cy="689004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B1D67C-D600-4009-9F96-DBD9F692B67A}"/>
                </a:ext>
              </a:extLst>
            </p:cNvPr>
            <p:cNvGrpSpPr/>
            <p:nvPr userDrawn="1"/>
          </p:nvGrpSpPr>
          <p:grpSpPr bwMode="ltGray">
            <a:xfrm>
              <a:off x="8507413" y="1457714"/>
              <a:ext cx="3680790" cy="5392441"/>
              <a:chOff x="8507413" y="1457714"/>
              <a:chExt cx="3680790" cy="5392441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89ED409-83AE-42D1-A29E-F5ACE1D5379C}"/>
                  </a:ext>
                </a:extLst>
              </p:cNvPr>
              <p:cNvSpPr/>
              <p:nvPr/>
            </p:nvSpPr>
            <p:spPr bwMode="ltGray">
              <a:xfrm>
                <a:off x="8507413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47E83EE-C7AB-4851-AC1F-A2E965DE8A4F}"/>
                  </a:ext>
                </a:extLst>
              </p:cNvPr>
              <p:cNvSpPr/>
              <p:nvPr/>
            </p:nvSpPr>
            <p:spPr bwMode="ltGray">
              <a:xfrm>
                <a:off x="9241444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17874BE-F982-46B6-83B3-569DB8A26C11}"/>
                  </a:ext>
                </a:extLst>
              </p:cNvPr>
              <p:cNvSpPr/>
              <p:nvPr/>
            </p:nvSpPr>
            <p:spPr bwMode="ltGray">
              <a:xfrm>
                <a:off x="8507413" y="3747272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72B84FE-1FBD-4DB0-A1BB-1D393BABFD96}"/>
                  </a:ext>
                </a:extLst>
              </p:cNvPr>
              <p:cNvSpPr/>
              <p:nvPr/>
            </p:nvSpPr>
            <p:spPr bwMode="ltGray">
              <a:xfrm>
                <a:off x="8507413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8234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0612185-AF46-47F9-B984-65C416463817}"/>
                  </a:ext>
                </a:extLst>
              </p:cNvPr>
              <p:cNvSpPr/>
              <p:nvPr/>
            </p:nvSpPr>
            <p:spPr bwMode="ltGray">
              <a:xfrm>
                <a:off x="9241444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8234"/>
                    </a:moveTo>
                    <a:lnTo>
                      <a:pt x="861536" y="1574959"/>
                    </a:lnTo>
                    <a:lnTo>
                      <a:pt x="861536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F4FE628-8992-4D3C-9177-54650A419B37}"/>
                  </a:ext>
                </a:extLst>
              </p:cNvPr>
              <p:cNvSpPr/>
              <p:nvPr/>
            </p:nvSpPr>
            <p:spPr bwMode="ltGray">
              <a:xfrm>
                <a:off x="8513545" y="6444311"/>
                <a:ext cx="1467248" cy="400530"/>
              </a:xfrm>
              <a:custGeom>
                <a:avLst/>
                <a:gdLst>
                  <a:gd name="connsiteX0" fmla="*/ 855345 w 1709736"/>
                  <a:gd name="connsiteY0" fmla="*/ 934403 h 1040954"/>
                  <a:gd name="connsiteX1" fmla="*/ 1709737 w 1709736"/>
                  <a:gd name="connsiteY1" fmla="*/ 466725 h 1040954"/>
                  <a:gd name="connsiteX2" fmla="*/ 855345 w 1709736"/>
                  <a:gd name="connsiteY2" fmla="*/ 0 h 1040954"/>
                  <a:gd name="connsiteX3" fmla="*/ 0 w 1709736"/>
                  <a:gd name="connsiteY3" fmla="*/ 466725 h 1040954"/>
                  <a:gd name="connsiteX4" fmla="*/ 961897 w 1709736"/>
                  <a:gd name="connsiteY4" fmla="*/ 1040955 h 1040954"/>
                  <a:gd name="connsiteX0" fmla="*/ 855345 w 1709737"/>
                  <a:gd name="connsiteY0" fmla="*/ 934403 h 934403"/>
                  <a:gd name="connsiteX1" fmla="*/ 1709737 w 1709737"/>
                  <a:gd name="connsiteY1" fmla="*/ 466725 h 934403"/>
                  <a:gd name="connsiteX2" fmla="*/ 855345 w 1709737"/>
                  <a:gd name="connsiteY2" fmla="*/ 0 h 934403"/>
                  <a:gd name="connsiteX3" fmla="*/ 0 w 1709737"/>
                  <a:gd name="connsiteY3" fmla="*/ 466725 h 934403"/>
                  <a:gd name="connsiteX0" fmla="*/ 1709737 w 1709737"/>
                  <a:gd name="connsiteY0" fmla="*/ 466725 h 466725"/>
                  <a:gd name="connsiteX1" fmla="*/ 855345 w 1709737"/>
                  <a:gd name="connsiteY1" fmla="*/ 0 h 466725"/>
                  <a:gd name="connsiteX2" fmla="*/ 0 w 1709737"/>
                  <a:gd name="connsiteY2" fmla="*/ 466725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7" h="466725">
                    <a:moveTo>
                      <a:pt x="1709737" y="466725"/>
                    </a:moveTo>
                    <a:lnTo>
                      <a:pt x="855345" y="0"/>
                    </a:lnTo>
                    <a:lnTo>
                      <a:pt x="0" y="466725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EB1F0C1-51BC-433D-B643-499296AD9EB3}"/>
                  </a:ext>
                </a:extLst>
              </p:cNvPr>
              <p:cNvSpPr/>
              <p:nvPr/>
            </p:nvSpPr>
            <p:spPr bwMode="ltGray">
              <a:xfrm>
                <a:off x="9241444" y="4148621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006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F95DA3E-A7A9-4898-8537-3057A04A80B1}"/>
                  </a:ext>
                </a:extLst>
              </p:cNvPr>
              <p:cNvSpPr/>
              <p:nvPr/>
            </p:nvSpPr>
            <p:spPr bwMode="ltGray">
              <a:xfrm>
                <a:off x="9974659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0885F40-F98C-4749-AF50-8D882201C7B2}"/>
                  </a:ext>
                </a:extLst>
              </p:cNvPr>
              <p:cNvSpPr/>
              <p:nvPr/>
            </p:nvSpPr>
            <p:spPr bwMode="ltGray">
              <a:xfrm>
                <a:off x="9247573" y="3753404"/>
                <a:ext cx="2200463" cy="2147333"/>
              </a:xfrm>
              <a:custGeom>
                <a:avLst/>
                <a:gdLst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646487 w 2564131"/>
                  <a:gd name="connsiteY7" fmla="*/ 2000030 h 2502221"/>
                  <a:gd name="connsiteX8" fmla="*/ 854393 w 2564131"/>
                  <a:gd name="connsiteY8" fmla="*/ 1567818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1139551 w 2564131"/>
                  <a:gd name="connsiteY8" fmla="*/ 1721386 h 2502221"/>
                  <a:gd name="connsiteX9" fmla="*/ 854393 w 2564131"/>
                  <a:gd name="connsiteY9" fmla="*/ 1567818 h 2502221"/>
                  <a:gd name="connsiteX10" fmla="*/ 854393 w 2564131"/>
                  <a:gd name="connsiteY10" fmla="*/ 467680 h 2502221"/>
                  <a:gd name="connsiteX11" fmla="*/ 1709739 w 2564131"/>
                  <a:gd name="connsiteY11" fmla="*/ 0 h 2502221"/>
                  <a:gd name="connsiteX12" fmla="*/ 2564131 w 2564131"/>
                  <a:gd name="connsiteY12" fmla="*/ 467677 h 2502221"/>
                  <a:gd name="connsiteX13" fmla="*/ 1709739 w 2564131"/>
                  <a:gd name="connsiteY13" fmla="*/ 934402 h 2502221"/>
                  <a:gd name="connsiteX14" fmla="*/ 854393 w 2564131"/>
                  <a:gd name="connsiteY14" fmla="*/ 467677 h 2502221"/>
                  <a:gd name="connsiteX15" fmla="*/ 1709739 w 2564131"/>
                  <a:gd name="connsiteY15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139551 w 2564131"/>
                  <a:gd name="connsiteY7" fmla="*/ 1721386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854393 w 2564131"/>
                  <a:gd name="connsiteY7" fmla="*/ 1567818 h 2502221"/>
                  <a:gd name="connsiteX8" fmla="*/ 854393 w 2564131"/>
                  <a:gd name="connsiteY8" fmla="*/ 467680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13" fmla="*/ 1709739 w 2564131"/>
                  <a:gd name="connsiteY13" fmla="*/ 0 h 2502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64131" h="2502221">
                    <a:moveTo>
                      <a:pt x="854393" y="467680"/>
                    </a:moveTo>
                    <a:lnTo>
                      <a:pt x="1709737" y="934405"/>
                    </a:lnTo>
                    <a:lnTo>
                      <a:pt x="1709737" y="2034543"/>
                    </a:lnTo>
                    <a:cubicBezTo>
                      <a:pt x="1709738" y="2034543"/>
                      <a:pt x="1709738" y="2034544"/>
                      <a:pt x="1709739" y="2034544"/>
                    </a:cubicBezTo>
                    <a:lnTo>
                      <a:pt x="854393" y="2502221"/>
                    </a:lnTo>
                    <a:lnTo>
                      <a:pt x="0" y="2034544"/>
                    </a:lnTo>
                    <a:lnTo>
                      <a:pt x="854393" y="1567819"/>
                    </a:lnTo>
                    <a:lnTo>
                      <a:pt x="854393" y="1567818"/>
                    </a:lnTo>
                    <a:lnTo>
                      <a:pt x="854393" y="467680"/>
                    </a:lnTo>
                    <a:close/>
                    <a:moveTo>
                      <a:pt x="1709739" y="0"/>
                    </a:moveTo>
                    <a:lnTo>
                      <a:pt x="2564131" y="467677"/>
                    </a:lnTo>
                    <a:lnTo>
                      <a:pt x="1709739" y="934402"/>
                    </a:lnTo>
                    <a:lnTo>
                      <a:pt x="854393" y="467677"/>
                    </a:lnTo>
                    <a:lnTo>
                      <a:pt x="1709739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DF4BDA5-0196-465B-9592-AD537FCE4B9C}"/>
                  </a:ext>
                </a:extLst>
              </p:cNvPr>
              <p:cNvSpPr/>
              <p:nvPr/>
            </p:nvSpPr>
            <p:spPr bwMode="ltGray">
              <a:xfrm>
                <a:off x="10708694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C953882-CF21-4072-808A-AFC6C6427081}"/>
                  </a:ext>
                </a:extLst>
              </p:cNvPr>
              <p:cNvSpPr/>
              <p:nvPr/>
            </p:nvSpPr>
            <p:spPr bwMode="ltGray">
              <a:xfrm>
                <a:off x="11441908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4ACD3F6-35BF-4463-9A90-5F5B9025D6D9}"/>
                  </a:ext>
                </a:extLst>
              </p:cNvPr>
              <p:cNvSpPr/>
              <p:nvPr/>
            </p:nvSpPr>
            <p:spPr bwMode="ltGray">
              <a:xfrm>
                <a:off x="10708694" y="6036831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6E0228F-415B-4662-977D-90C5D263A103}"/>
                  </a:ext>
                </a:extLst>
              </p:cNvPr>
              <p:cNvSpPr/>
              <p:nvPr/>
            </p:nvSpPr>
            <p:spPr bwMode="ltGray">
              <a:xfrm>
                <a:off x="10708694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BA85FE8-C6CE-42AD-9924-C426CEBA2C51}"/>
                  </a:ext>
                </a:extLst>
              </p:cNvPr>
              <p:cNvSpPr/>
              <p:nvPr/>
            </p:nvSpPr>
            <p:spPr bwMode="ltGray">
              <a:xfrm>
                <a:off x="11441908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0FBB4D3-1D1C-41F7-856E-89287C5609D1}"/>
                  </a:ext>
                </a:extLst>
              </p:cNvPr>
              <p:cNvSpPr/>
              <p:nvPr/>
            </p:nvSpPr>
            <p:spPr bwMode="ltGray">
              <a:xfrm>
                <a:off x="10708694" y="2401820"/>
                <a:ext cx="1479509" cy="809235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F5EE762-48D4-46D8-8ECD-7595053F7D6E}"/>
                  </a:ext>
                </a:extLst>
              </p:cNvPr>
              <p:cNvSpPr/>
              <p:nvPr/>
            </p:nvSpPr>
            <p:spPr bwMode="ltGray">
              <a:xfrm>
                <a:off x="11451715" y="2809296"/>
                <a:ext cx="734033" cy="1745983"/>
              </a:xfrm>
              <a:custGeom>
                <a:avLst/>
                <a:gdLst>
                  <a:gd name="connsiteX0" fmla="*/ 1709736 w 2565081"/>
                  <a:gd name="connsiteY0" fmla="*/ 0 h 2502215"/>
                  <a:gd name="connsiteX1" fmla="*/ 2565081 w 2565081"/>
                  <a:gd name="connsiteY1" fmla="*/ 467677 h 2502215"/>
                  <a:gd name="connsiteX2" fmla="*/ 1709736 w 2565081"/>
                  <a:gd name="connsiteY2" fmla="*/ 934402 h 2502215"/>
                  <a:gd name="connsiteX3" fmla="*/ 1709734 w 2565081"/>
                  <a:gd name="connsiteY3" fmla="*/ 934401 h 2502215"/>
                  <a:gd name="connsiteX4" fmla="*/ 1709734 w 2565081"/>
                  <a:gd name="connsiteY4" fmla="*/ 2035488 h 2502215"/>
                  <a:gd name="connsiteX5" fmla="*/ 1709738 w 2565081"/>
                  <a:gd name="connsiteY5" fmla="*/ 2035490 h 2502215"/>
                  <a:gd name="connsiteX6" fmla="*/ 855346 w 2565081"/>
                  <a:gd name="connsiteY6" fmla="*/ 2502215 h 2502215"/>
                  <a:gd name="connsiteX7" fmla="*/ 0 w 2565081"/>
                  <a:gd name="connsiteY7" fmla="*/ 2035490 h 2502215"/>
                  <a:gd name="connsiteX8" fmla="*/ 855345 w 2565081"/>
                  <a:gd name="connsiteY8" fmla="*/ 1567814 h 2502215"/>
                  <a:gd name="connsiteX9" fmla="*/ 855343 w 2565081"/>
                  <a:gd name="connsiteY9" fmla="*/ 1567813 h 2502215"/>
                  <a:gd name="connsiteX10" fmla="*/ 855343 w 2565081"/>
                  <a:gd name="connsiteY10" fmla="*/ 467677 h 2502215"/>
                  <a:gd name="connsiteX11" fmla="*/ 855343 w 2565081"/>
                  <a:gd name="connsiteY11" fmla="*/ 467675 h 2502215"/>
                  <a:gd name="connsiteX12" fmla="*/ 855345 w 2565081"/>
                  <a:gd name="connsiteY12" fmla="*/ 467676 h 2502215"/>
                  <a:gd name="connsiteX0" fmla="*/ 2565081 w 2671633"/>
                  <a:gd name="connsiteY0" fmla="*/ 467677 h 2502215"/>
                  <a:gd name="connsiteX1" fmla="*/ 1709736 w 2671633"/>
                  <a:gd name="connsiteY1" fmla="*/ 934402 h 2502215"/>
                  <a:gd name="connsiteX2" fmla="*/ 1709734 w 2671633"/>
                  <a:gd name="connsiteY2" fmla="*/ 934401 h 2502215"/>
                  <a:gd name="connsiteX3" fmla="*/ 1709734 w 2671633"/>
                  <a:gd name="connsiteY3" fmla="*/ 2035488 h 2502215"/>
                  <a:gd name="connsiteX4" fmla="*/ 1709738 w 2671633"/>
                  <a:gd name="connsiteY4" fmla="*/ 2035490 h 2502215"/>
                  <a:gd name="connsiteX5" fmla="*/ 855346 w 2671633"/>
                  <a:gd name="connsiteY5" fmla="*/ 2502215 h 2502215"/>
                  <a:gd name="connsiteX6" fmla="*/ 0 w 2671633"/>
                  <a:gd name="connsiteY6" fmla="*/ 2035490 h 2502215"/>
                  <a:gd name="connsiteX7" fmla="*/ 855345 w 2671633"/>
                  <a:gd name="connsiteY7" fmla="*/ 1567814 h 2502215"/>
                  <a:gd name="connsiteX8" fmla="*/ 855343 w 2671633"/>
                  <a:gd name="connsiteY8" fmla="*/ 1567813 h 2502215"/>
                  <a:gd name="connsiteX9" fmla="*/ 855343 w 2671633"/>
                  <a:gd name="connsiteY9" fmla="*/ 467677 h 2502215"/>
                  <a:gd name="connsiteX10" fmla="*/ 855343 w 2671633"/>
                  <a:gd name="connsiteY10" fmla="*/ 467675 h 2502215"/>
                  <a:gd name="connsiteX11" fmla="*/ 855345 w 2671633"/>
                  <a:gd name="connsiteY11" fmla="*/ 467676 h 2502215"/>
                  <a:gd name="connsiteX12" fmla="*/ 1709736 w 2671633"/>
                  <a:gd name="connsiteY12" fmla="*/ 0 h 2502215"/>
                  <a:gd name="connsiteX13" fmla="*/ 2671633 w 2671633"/>
                  <a:gd name="connsiteY13" fmla="*/ 574229 h 2502215"/>
                  <a:gd name="connsiteX0" fmla="*/ 2565081 w 2565081"/>
                  <a:gd name="connsiteY0" fmla="*/ 467677 h 2502215"/>
                  <a:gd name="connsiteX1" fmla="*/ 1709736 w 2565081"/>
                  <a:gd name="connsiteY1" fmla="*/ 934402 h 2502215"/>
                  <a:gd name="connsiteX2" fmla="*/ 1709734 w 2565081"/>
                  <a:gd name="connsiteY2" fmla="*/ 934401 h 2502215"/>
                  <a:gd name="connsiteX3" fmla="*/ 1709734 w 2565081"/>
                  <a:gd name="connsiteY3" fmla="*/ 2035488 h 2502215"/>
                  <a:gd name="connsiteX4" fmla="*/ 1709738 w 2565081"/>
                  <a:gd name="connsiteY4" fmla="*/ 2035490 h 2502215"/>
                  <a:gd name="connsiteX5" fmla="*/ 855346 w 2565081"/>
                  <a:gd name="connsiteY5" fmla="*/ 2502215 h 2502215"/>
                  <a:gd name="connsiteX6" fmla="*/ 0 w 2565081"/>
                  <a:gd name="connsiteY6" fmla="*/ 2035490 h 2502215"/>
                  <a:gd name="connsiteX7" fmla="*/ 855345 w 2565081"/>
                  <a:gd name="connsiteY7" fmla="*/ 1567814 h 2502215"/>
                  <a:gd name="connsiteX8" fmla="*/ 855343 w 2565081"/>
                  <a:gd name="connsiteY8" fmla="*/ 1567813 h 2502215"/>
                  <a:gd name="connsiteX9" fmla="*/ 855343 w 2565081"/>
                  <a:gd name="connsiteY9" fmla="*/ 467677 h 2502215"/>
                  <a:gd name="connsiteX10" fmla="*/ 855343 w 2565081"/>
                  <a:gd name="connsiteY10" fmla="*/ 467675 h 2502215"/>
                  <a:gd name="connsiteX11" fmla="*/ 855345 w 2565081"/>
                  <a:gd name="connsiteY11" fmla="*/ 467676 h 2502215"/>
                  <a:gd name="connsiteX12" fmla="*/ 1709736 w 2565081"/>
                  <a:gd name="connsiteY12" fmla="*/ 0 h 2502215"/>
                  <a:gd name="connsiteX0" fmla="*/ 2565081 w 2565081"/>
                  <a:gd name="connsiteY0" fmla="*/ 2 h 2034540"/>
                  <a:gd name="connsiteX1" fmla="*/ 1709736 w 2565081"/>
                  <a:gd name="connsiteY1" fmla="*/ 466727 h 2034540"/>
                  <a:gd name="connsiteX2" fmla="*/ 1709734 w 2565081"/>
                  <a:gd name="connsiteY2" fmla="*/ 466726 h 2034540"/>
                  <a:gd name="connsiteX3" fmla="*/ 1709734 w 2565081"/>
                  <a:gd name="connsiteY3" fmla="*/ 1567813 h 2034540"/>
                  <a:gd name="connsiteX4" fmla="*/ 1709738 w 2565081"/>
                  <a:gd name="connsiteY4" fmla="*/ 1567815 h 2034540"/>
                  <a:gd name="connsiteX5" fmla="*/ 855346 w 2565081"/>
                  <a:gd name="connsiteY5" fmla="*/ 2034540 h 2034540"/>
                  <a:gd name="connsiteX6" fmla="*/ 0 w 2565081"/>
                  <a:gd name="connsiteY6" fmla="*/ 1567815 h 2034540"/>
                  <a:gd name="connsiteX7" fmla="*/ 855345 w 2565081"/>
                  <a:gd name="connsiteY7" fmla="*/ 1100139 h 2034540"/>
                  <a:gd name="connsiteX8" fmla="*/ 855343 w 2565081"/>
                  <a:gd name="connsiteY8" fmla="*/ 1100138 h 2034540"/>
                  <a:gd name="connsiteX9" fmla="*/ 855343 w 2565081"/>
                  <a:gd name="connsiteY9" fmla="*/ 2 h 2034540"/>
                  <a:gd name="connsiteX10" fmla="*/ 855343 w 2565081"/>
                  <a:gd name="connsiteY10" fmla="*/ 0 h 2034540"/>
                  <a:gd name="connsiteX11" fmla="*/ 855345 w 2565081"/>
                  <a:gd name="connsiteY11" fmla="*/ 1 h 2034540"/>
                  <a:gd name="connsiteX0" fmla="*/ 1709736 w 1709737"/>
                  <a:gd name="connsiteY0" fmla="*/ 466727 h 2034540"/>
                  <a:gd name="connsiteX1" fmla="*/ 1709734 w 1709737"/>
                  <a:gd name="connsiteY1" fmla="*/ 466726 h 2034540"/>
                  <a:gd name="connsiteX2" fmla="*/ 1709734 w 1709737"/>
                  <a:gd name="connsiteY2" fmla="*/ 1567813 h 2034540"/>
                  <a:gd name="connsiteX3" fmla="*/ 1709738 w 1709737"/>
                  <a:gd name="connsiteY3" fmla="*/ 1567815 h 2034540"/>
                  <a:gd name="connsiteX4" fmla="*/ 855346 w 1709737"/>
                  <a:gd name="connsiteY4" fmla="*/ 2034540 h 2034540"/>
                  <a:gd name="connsiteX5" fmla="*/ 0 w 1709737"/>
                  <a:gd name="connsiteY5" fmla="*/ 1567815 h 2034540"/>
                  <a:gd name="connsiteX6" fmla="*/ 855345 w 1709737"/>
                  <a:gd name="connsiteY6" fmla="*/ 1100139 h 2034540"/>
                  <a:gd name="connsiteX7" fmla="*/ 855343 w 1709737"/>
                  <a:gd name="connsiteY7" fmla="*/ 1100138 h 2034540"/>
                  <a:gd name="connsiteX8" fmla="*/ 855343 w 1709737"/>
                  <a:gd name="connsiteY8" fmla="*/ 2 h 2034540"/>
                  <a:gd name="connsiteX9" fmla="*/ 855343 w 1709737"/>
                  <a:gd name="connsiteY9" fmla="*/ 0 h 2034540"/>
                  <a:gd name="connsiteX10" fmla="*/ 855345 w 1709737"/>
                  <a:gd name="connsiteY10" fmla="*/ 1 h 2034540"/>
                  <a:gd name="connsiteX0" fmla="*/ 1709736 w 1709738"/>
                  <a:gd name="connsiteY0" fmla="*/ 466727 h 2034540"/>
                  <a:gd name="connsiteX1" fmla="*/ 1709734 w 1709738"/>
                  <a:gd name="connsiteY1" fmla="*/ 1567813 h 2034540"/>
                  <a:gd name="connsiteX2" fmla="*/ 1709738 w 1709738"/>
                  <a:gd name="connsiteY2" fmla="*/ 1567815 h 2034540"/>
                  <a:gd name="connsiteX3" fmla="*/ 855346 w 1709738"/>
                  <a:gd name="connsiteY3" fmla="*/ 2034540 h 2034540"/>
                  <a:gd name="connsiteX4" fmla="*/ 0 w 1709738"/>
                  <a:gd name="connsiteY4" fmla="*/ 1567815 h 2034540"/>
                  <a:gd name="connsiteX5" fmla="*/ 855345 w 1709738"/>
                  <a:gd name="connsiteY5" fmla="*/ 1100139 h 2034540"/>
                  <a:gd name="connsiteX6" fmla="*/ 855343 w 1709738"/>
                  <a:gd name="connsiteY6" fmla="*/ 1100138 h 2034540"/>
                  <a:gd name="connsiteX7" fmla="*/ 855343 w 1709738"/>
                  <a:gd name="connsiteY7" fmla="*/ 2 h 2034540"/>
                  <a:gd name="connsiteX8" fmla="*/ 855343 w 1709738"/>
                  <a:gd name="connsiteY8" fmla="*/ 0 h 2034540"/>
                  <a:gd name="connsiteX9" fmla="*/ 855345 w 1709738"/>
                  <a:gd name="connsiteY9" fmla="*/ 1 h 2034540"/>
                  <a:gd name="connsiteX0" fmla="*/ 1709736 w 1709736"/>
                  <a:gd name="connsiteY0" fmla="*/ 466727 h 2034540"/>
                  <a:gd name="connsiteX1" fmla="*/ 1709734 w 1709736"/>
                  <a:gd name="connsiteY1" fmla="*/ 1567813 h 2034540"/>
                  <a:gd name="connsiteX2" fmla="*/ 855346 w 1709736"/>
                  <a:gd name="connsiteY2" fmla="*/ 2034540 h 2034540"/>
                  <a:gd name="connsiteX3" fmla="*/ 0 w 1709736"/>
                  <a:gd name="connsiteY3" fmla="*/ 1567815 h 2034540"/>
                  <a:gd name="connsiteX4" fmla="*/ 855345 w 1709736"/>
                  <a:gd name="connsiteY4" fmla="*/ 1100139 h 2034540"/>
                  <a:gd name="connsiteX5" fmla="*/ 855343 w 1709736"/>
                  <a:gd name="connsiteY5" fmla="*/ 1100138 h 2034540"/>
                  <a:gd name="connsiteX6" fmla="*/ 855343 w 1709736"/>
                  <a:gd name="connsiteY6" fmla="*/ 2 h 2034540"/>
                  <a:gd name="connsiteX7" fmla="*/ 855343 w 1709736"/>
                  <a:gd name="connsiteY7" fmla="*/ 0 h 2034540"/>
                  <a:gd name="connsiteX8" fmla="*/ 855345 w 1709736"/>
                  <a:gd name="connsiteY8" fmla="*/ 1 h 2034540"/>
                  <a:gd name="connsiteX0" fmla="*/ 1709734 w 1709734"/>
                  <a:gd name="connsiteY0" fmla="*/ 1567813 h 2034540"/>
                  <a:gd name="connsiteX1" fmla="*/ 855346 w 1709734"/>
                  <a:gd name="connsiteY1" fmla="*/ 2034540 h 2034540"/>
                  <a:gd name="connsiteX2" fmla="*/ 0 w 1709734"/>
                  <a:gd name="connsiteY2" fmla="*/ 1567815 h 2034540"/>
                  <a:gd name="connsiteX3" fmla="*/ 855345 w 1709734"/>
                  <a:gd name="connsiteY3" fmla="*/ 1100139 h 2034540"/>
                  <a:gd name="connsiteX4" fmla="*/ 855343 w 1709734"/>
                  <a:gd name="connsiteY4" fmla="*/ 1100138 h 2034540"/>
                  <a:gd name="connsiteX5" fmla="*/ 855343 w 1709734"/>
                  <a:gd name="connsiteY5" fmla="*/ 2 h 2034540"/>
                  <a:gd name="connsiteX6" fmla="*/ 855343 w 1709734"/>
                  <a:gd name="connsiteY6" fmla="*/ 0 h 2034540"/>
                  <a:gd name="connsiteX7" fmla="*/ 855345 w 1709734"/>
                  <a:gd name="connsiteY7" fmla="*/ 1 h 2034540"/>
                  <a:gd name="connsiteX0" fmla="*/ 855346 w 855346"/>
                  <a:gd name="connsiteY0" fmla="*/ 2034540 h 2034540"/>
                  <a:gd name="connsiteX1" fmla="*/ 0 w 855346"/>
                  <a:gd name="connsiteY1" fmla="*/ 1567815 h 2034540"/>
                  <a:gd name="connsiteX2" fmla="*/ 855345 w 855346"/>
                  <a:gd name="connsiteY2" fmla="*/ 1100139 h 2034540"/>
                  <a:gd name="connsiteX3" fmla="*/ 855343 w 855346"/>
                  <a:gd name="connsiteY3" fmla="*/ 1100138 h 2034540"/>
                  <a:gd name="connsiteX4" fmla="*/ 855343 w 855346"/>
                  <a:gd name="connsiteY4" fmla="*/ 2 h 2034540"/>
                  <a:gd name="connsiteX5" fmla="*/ 855343 w 855346"/>
                  <a:gd name="connsiteY5" fmla="*/ 0 h 2034540"/>
                  <a:gd name="connsiteX6" fmla="*/ 855345 w 855346"/>
                  <a:gd name="connsiteY6" fmla="*/ 1 h 203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5346" h="2034540">
                    <a:moveTo>
                      <a:pt x="855346" y="2034540"/>
                    </a:moveTo>
                    <a:lnTo>
                      <a:pt x="0" y="1567815"/>
                    </a:lnTo>
                    <a:lnTo>
                      <a:pt x="855345" y="1100139"/>
                    </a:lnTo>
                    <a:cubicBezTo>
                      <a:pt x="855344" y="1100139"/>
                      <a:pt x="855344" y="1100138"/>
                      <a:pt x="855343" y="1100138"/>
                    </a:cubicBezTo>
                    <a:lnTo>
                      <a:pt x="855343" y="2"/>
                    </a:lnTo>
                    <a:lnTo>
                      <a:pt x="855343" y="0"/>
                    </a:lnTo>
                    <a:cubicBezTo>
                      <a:pt x="855344" y="0"/>
                      <a:pt x="855344" y="1"/>
                      <a:pt x="855345" y="1"/>
                    </a:cubicBez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02528A-0204-4F83-A3CC-B19E5ED41C75}"/>
                  </a:ext>
                </a:extLst>
              </p:cNvPr>
              <p:cNvCxnSpPr/>
              <p:nvPr/>
            </p:nvCxnSpPr>
            <p:spPr bwMode="ltGray">
              <a:xfrm>
                <a:off x="9981203" y="5098858"/>
                <a:ext cx="733213" cy="400531"/>
              </a:xfrm>
              <a:prstGeom prst="line">
                <a:avLst/>
              </a:pr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70E694A-2FDE-4ED0-B17A-283BAEEEBC3F}"/>
                </a:ext>
              </a:extLst>
            </p:cNvPr>
            <p:cNvGrpSpPr/>
            <p:nvPr userDrawn="1"/>
          </p:nvGrpSpPr>
          <p:grpSpPr bwMode="ltGray">
            <a:xfrm>
              <a:off x="7545167" y="-21839"/>
              <a:ext cx="1192433" cy="1098538"/>
              <a:chOff x="7545167" y="-9139"/>
              <a:chExt cx="1192433" cy="1098538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014F876-92BB-450A-A3A6-EB7B6C2CB558}"/>
                  </a:ext>
                </a:extLst>
              </p:cNvPr>
              <p:cNvSpPr/>
              <p:nvPr userDrawn="1"/>
            </p:nvSpPr>
            <p:spPr bwMode="ltGray">
              <a:xfrm>
                <a:off x="7550108" y="-9139"/>
                <a:ext cx="591604" cy="774738"/>
              </a:xfrm>
              <a:custGeom>
                <a:avLst/>
                <a:gdLst>
                  <a:gd name="connsiteX0" fmla="*/ 24121 w 591604"/>
                  <a:gd name="connsiteY0" fmla="*/ 0 h 774738"/>
                  <a:gd name="connsiteX1" fmla="*/ 591604 w 591604"/>
                  <a:gd name="connsiteY1" fmla="*/ 0 h 774738"/>
                  <a:gd name="connsiteX2" fmla="*/ 591604 w 591604"/>
                  <a:gd name="connsiteY2" fmla="*/ 451265 h 774738"/>
                  <a:gd name="connsiteX3" fmla="*/ 0 w 591604"/>
                  <a:gd name="connsiteY3" fmla="*/ 774738 h 774738"/>
                  <a:gd name="connsiteX4" fmla="*/ 0 w 591604"/>
                  <a:gd name="connsiteY4" fmla="*/ 13162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604" h="774738">
                    <a:moveTo>
                      <a:pt x="24121" y="0"/>
                    </a:moveTo>
                    <a:lnTo>
                      <a:pt x="591604" y="0"/>
                    </a:lnTo>
                    <a:lnTo>
                      <a:pt x="591604" y="451265"/>
                    </a:lnTo>
                    <a:lnTo>
                      <a:pt x="0" y="774738"/>
                    </a:lnTo>
                    <a:lnTo>
                      <a:pt x="0" y="13162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AFE4E51-6693-4C7C-9EE7-633EA9AAA2AC}"/>
                  </a:ext>
                </a:extLst>
              </p:cNvPr>
              <p:cNvSpPr/>
              <p:nvPr userDrawn="1"/>
            </p:nvSpPr>
            <p:spPr bwMode="ltGray">
              <a:xfrm>
                <a:off x="8141712" y="-9139"/>
                <a:ext cx="590944" cy="774738"/>
              </a:xfrm>
              <a:custGeom>
                <a:avLst/>
                <a:gdLst>
                  <a:gd name="connsiteX0" fmla="*/ 0 w 590944"/>
                  <a:gd name="connsiteY0" fmla="*/ 0 h 774738"/>
                  <a:gd name="connsiteX1" fmla="*/ 566850 w 590944"/>
                  <a:gd name="connsiteY1" fmla="*/ 0 h 774738"/>
                  <a:gd name="connsiteX2" fmla="*/ 590944 w 590944"/>
                  <a:gd name="connsiteY2" fmla="*/ 13162 h 774738"/>
                  <a:gd name="connsiteX3" fmla="*/ 590944 w 590944"/>
                  <a:gd name="connsiteY3" fmla="*/ 774738 h 774738"/>
                  <a:gd name="connsiteX4" fmla="*/ 0 w 590944"/>
                  <a:gd name="connsiteY4" fmla="*/ 451265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944" h="774738">
                    <a:moveTo>
                      <a:pt x="0" y="0"/>
                    </a:moveTo>
                    <a:lnTo>
                      <a:pt x="566850" y="0"/>
                    </a:lnTo>
                    <a:lnTo>
                      <a:pt x="590944" y="13162"/>
                    </a:lnTo>
                    <a:lnTo>
                      <a:pt x="590944" y="774738"/>
                    </a:lnTo>
                    <a:lnTo>
                      <a:pt x="0" y="451265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22550D5-A578-4C33-B405-092D50801565}"/>
                  </a:ext>
                </a:extLst>
              </p:cNvPr>
              <p:cNvSpPr/>
              <p:nvPr userDrawn="1"/>
            </p:nvSpPr>
            <p:spPr bwMode="ltGray">
              <a:xfrm>
                <a:off x="7545167" y="437185"/>
                <a:ext cx="1192433" cy="65221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C88A0-A89F-42B9-B5E5-623E0E0D7555}"/>
                </a:ext>
              </a:extLst>
            </p:cNvPr>
            <p:cNvGrpSpPr/>
            <p:nvPr userDrawn="1"/>
          </p:nvGrpSpPr>
          <p:grpSpPr bwMode="ltGray">
            <a:xfrm>
              <a:off x="6256117" y="5896894"/>
              <a:ext cx="1057910" cy="971314"/>
              <a:chOff x="6256117" y="5896894"/>
              <a:chExt cx="1057910" cy="971314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4AD7328-AEE6-43BE-8744-DE52D5F8CC2E}"/>
                  </a:ext>
                </a:extLst>
              </p:cNvPr>
              <p:cNvSpPr/>
              <p:nvPr userDrawn="1"/>
            </p:nvSpPr>
            <p:spPr bwMode="ltGray">
              <a:xfrm>
                <a:off x="6256117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0DC1356-0D84-4394-B0FF-A91903B8585E}"/>
                  </a:ext>
                </a:extLst>
              </p:cNvPr>
              <p:cNvSpPr/>
              <p:nvPr userDrawn="1"/>
            </p:nvSpPr>
            <p:spPr bwMode="ltGray">
              <a:xfrm>
                <a:off x="6781561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CA4391C-EE34-4D39-AC03-6D3272F213DC}"/>
                  </a:ext>
                </a:extLst>
              </p:cNvPr>
              <p:cNvSpPr/>
              <p:nvPr userDrawn="1"/>
            </p:nvSpPr>
            <p:spPr bwMode="ltGray">
              <a:xfrm>
                <a:off x="6260506" y="6577107"/>
                <a:ext cx="1050305" cy="287297"/>
              </a:xfrm>
              <a:custGeom>
                <a:avLst/>
                <a:gdLst>
                  <a:gd name="connsiteX0" fmla="*/ 855344 w 1709736"/>
                  <a:gd name="connsiteY0" fmla="*/ 934401 h 1083252"/>
                  <a:gd name="connsiteX1" fmla="*/ 1709736 w 1709736"/>
                  <a:gd name="connsiteY1" fmla="*/ 467676 h 1083252"/>
                  <a:gd name="connsiteX2" fmla="*/ 855344 w 1709736"/>
                  <a:gd name="connsiteY2" fmla="*/ -1 h 1083252"/>
                  <a:gd name="connsiteX3" fmla="*/ -1 w 1709736"/>
                  <a:gd name="connsiteY3" fmla="*/ 467676 h 1083252"/>
                  <a:gd name="connsiteX4" fmla="*/ 1004194 w 1709736"/>
                  <a:gd name="connsiteY4" fmla="*/ 1083251 h 1083252"/>
                  <a:gd name="connsiteX0" fmla="*/ 855346 w 1709738"/>
                  <a:gd name="connsiteY0" fmla="*/ 934403 h 934403"/>
                  <a:gd name="connsiteX1" fmla="*/ 1709738 w 1709738"/>
                  <a:gd name="connsiteY1" fmla="*/ 467678 h 934403"/>
                  <a:gd name="connsiteX2" fmla="*/ 855346 w 1709738"/>
                  <a:gd name="connsiteY2" fmla="*/ 1 h 934403"/>
                  <a:gd name="connsiteX3" fmla="*/ 1 w 1709738"/>
                  <a:gd name="connsiteY3" fmla="*/ 467678 h 934403"/>
                  <a:gd name="connsiteX0" fmla="*/ 1709736 w 1709736"/>
                  <a:gd name="connsiteY0" fmla="*/ 467676 h 467676"/>
                  <a:gd name="connsiteX1" fmla="*/ 855344 w 1709736"/>
                  <a:gd name="connsiteY1" fmla="*/ -1 h 467676"/>
                  <a:gd name="connsiteX2" fmla="*/ -1 w 1709736"/>
                  <a:gd name="connsiteY2" fmla="*/ 467676 h 46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6" h="467676">
                    <a:moveTo>
                      <a:pt x="1709736" y="467676"/>
                    </a:moveTo>
                    <a:lnTo>
                      <a:pt x="855344" y="-1"/>
                    </a:lnTo>
                    <a:lnTo>
                      <a:pt x="-1" y="467676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453F7F1-31A1-4AAF-8FA6-C5DA99892E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Demo Subtitle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C31649-8481-434D-8633-A945DF033FDA}"/>
              </a:ext>
            </a:extLst>
          </p:cNvPr>
          <p:cNvSpPr/>
          <p:nvPr userDrawn="1"/>
        </p:nvSpPr>
        <p:spPr>
          <a:xfrm>
            <a:off x="529233" y="3360"/>
            <a:ext cx="1435947" cy="536581"/>
          </a:xfrm>
          <a:prstGeom prst="rect">
            <a:avLst/>
          </a:prstGeom>
          <a:solidFill>
            <a:srgbClr val="FF97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Proxima Nova" panose="02000506030000020004" pitchFamily="50" charset="0"/>
              </a:rPr>
              <a:t>Demo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A513EB-6A18-4BE7-949C-D03074C3FCE3}"/>
              </a:ext>
            </a:extLst>
          </p:cNvPr>
          <p:cNvCxnSpPr/>
          <p:nvPr userDrawn="1"/>
        </p:nvCxnSpPr>
        <p:spPr>
          <a:xfrm>
            <a:off x="584200" y="3669162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2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777871-A1AA-4E33-B12B-929199C901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6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1" r="20173" b="58603"/>
          <a:stretch/>
        </p:blipFill>
        <p:spPr>
          <a:xfrm>
            <a:off x="3133725" y="1466850"/>
            <a:ext cx="9058275" cy="478154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6A827D-9BFA-4542-AE7D-D868557FF9C0}"/>
              </a:ext>
            </a:extLst>
          </p:cNvPr>
          <p:cNvCxnSpPr/>
          <p:nvPr userDrawn="1"/>
        </p:nvCxnSpPr>
        <p:spPr>
          <a:xfrm>
            <a:off x="958138" y="1488319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AADB76C-EAFB-4FA9-842C-92856D5B9CFD}"/>
              </a:ext>
            </a:extLst>
          </p:cNvPr>
          <p:cNvSpPr/>
          <p:nvPr userDrawn="1"/>
        </p:nvSpPr>
        <p:spPr>
          <a:xfrm>
            <a:off x="471682" y="563840"/>
            <a:ext cx="8574451" cy="751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4000" b="1" dirty="0">
                <a:solidFill>
                  <a:srgbClr val="3C4252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Agenda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8D39669-4B38-468C-A12F-4BB869C09E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651" y="1906765"/>
            <a:ext cx="5510213" cy="997196"/>
          </a:xfrm>
          <a:noFill/>
        </p:spPr>
        <p:txBody>
          <a:bodyPr wrap="square" lIns="0" tIns="0" rIns="0" bIns="0">
            <a:spAutoFit/>
          </a:bodyPr>
          <a:lstStyle>
            <a:lvl1pPr marL="571500" indent="-571500">
              <a:spcBef>
                <a:spcPts val="0"/>
              </a:spcBef>
              <a:buFont typeface="Arial" panose="020B0604020202020204" pitchFamily="34" charset="0"/>
              <a:buChar char="•"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4060391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019D5-B2A6-40B7-8CD4-94C971D13445}"/>
              </a:ext>
            </a:extLst>
          </p:cNvPr>
          <p:cNvCxnSpPr/>
          <p:nvPr userDrawn="1"/>
        </p:nvCxnSpPr>
        <p:spPr>
          <a:xfrm>
            <a:off x="584199" y="3741564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FB5B349F-CA7A-4D74-8E3C-07A79F8B1A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702779"/>
            <a:ext cx="5510213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2A4CE0A-7B63-45A0-843A-8C9EC1BCE0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4143938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472047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019D5-B2A6-40B7-8CD4-94C971D13445}"/>
              </a:ext>
            </a:extLst>
          </p:cNvPr>
          <p:cNvCxnSpPr/>
          <p:nvPr userDrawn="1"/>
        </p:nvCxnSpPr>
        <p:spPr>
          <a:xfrm>
            <a:off x="584199" y="3750442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831B3DD-59C0-429E-8E20-9C54E526AC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702779"/>
            <a:ext cx="5510213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A038403-6393-458F-AF56-60B20DE779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4143938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605344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05438DE-68BC-4837-B9AF-134C2B0301F1}"/>
              </a:ext>
            </a:extLst>
          </p:cNvPr>
          <p:cNvGrpSpPr/>
          <p:nvPr userDrawn="1"/>
        </p:nvGrpSpPr>
        <p:grpSpPr>
          <a:xfrm>
            <a:off x="0" y="4104000"/>
            <a:ext cx="12192000" cy="1991636"/>
            <a:chOff x="0" y="3429000"/>
            <a:chExt cx="12192000" cy="3429000"/>
          </a:xfrm>
          <a:solidFill>
            <a:srgbClr val="732674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222313-E9FB-4A21-AC86-AD4C912175E0}"/>
                </a:ext>
              </a:extLst>
            </p:cNvPr>
            <p:cNvSpPr/>
            <p:nvPr userDrawn="1"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39578B2-347C-4BF7-8FB7-34760D22A2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6000" y="6219000"/>
              <a:ext cx="912649" cy="315000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40CC45D-7252-410D-AFE8-42D87D75A1E4}"/>
                </a:ext>
              </a:extLst>
            </p:cNvPr>
            <p:cNvGrpSpPr/>
            <p:nvPr userDrawn="1"/>
          </p:nvGrpSpPr>
          <p:grpSpPr>
            <a:xfrm>
              <a:off x="11631000" y="6264000"/>
              <a:ext cx="225000" cy="225000"/>
              <a:chOff x="1776000" y="1269000"/>
              <a:chExt cx="1530000" cy="1530000"/>
            </a:xfrm>
            <a:grpFill/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38FE86-9A17-4FA6-9AA1-5D369BBBC682}"/>
                  </a:ext>
                </a:extLst>
              </p:cNvPr>
              <p:cNvSpPr/>
              <p:nvPr userDrawn="1"/>
            </p:nvSpPr>
            <p:spPr>
              <a:xfrm>
                <a:off x="1776000" y="126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CC46402-9103-4CBC-B621-5FA8F872B92A}"/>
                  </a:ext>
                </a:extLst>
              </p:cNvPr>
              <p:cNvSpPr/>
              <p:nvPr userDrawn="1"/>
            </p:nvSpPr>
            <p:spPr>
              <a:xfrm>
                <a:off x="177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FFD2A1-329C-478E-B333-EA975DA96FDD}"/>
                  </a:ext>
                </a:extLst>
              </p:cNvPr>
              <p:cNvSpPr/>
              <p:nvPr userDrawn="1"/>
            </p:nvSpPr>
            <p:spPr>
              <a:xfrm>
                <a:off x="2586000" y="126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F0DBB4-C9E5-4832-B3C3-A83B8FA08934}"/>
                  </a:ext>
                </a:extLst>
              </p:cNvPr>
              <p:cNvSpPr/>
              <p:nvPr userDrawn="1"/>
            </p:nvSpPr>
            <p:spPr>
              <a:xfrm>
                <a:off x="258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00B99161-FEF9-4320-9145-BA413BBD23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000" y="4149000"/>
            <a:ext cx="11520000" cy="1305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[Next session name]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54D242E-DC3D-49FF-8486-48F27A73833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000" y="5544000"/>
            <a:ext cx="9144000" cy="5516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1800" kern="1200" spc="-50" baseline="0" dirty="0">
                <a:solidFill>
                  <a:srgbClr val="F2F2F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[Next session presenter]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6E4AFAD-9EA5-4993-BE92-E334D136F881}"/>
              </a:ext>
            </a:extLst>
          </p:cNvPr>
          <p:cNvSpPr txBox="1">
            <a:spLocks/>
          </p:cNvSpPr>
          <p:nvPr userDrawn="1"/>
        </p:nvSpPr>
        <p:spPr>
          <a:xfrm>
            <a:off x="256101" y="3140706"/>
            <a:ext cx="3401499" cy="3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Next up…</a:t>
            </a:r>
          </a:p>
        </p:txBody>
      </p:sp>
      <p:pic>
        <p:nvPicPr>
          <p:cNvPr id="3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41C1DBB3-155A-4D97-BCD7-703B9E79754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504" y="578897"/>
            <a:ext cx="3300991" cy="343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2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19BA-A691-4701-A2C4-705C0D2E6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A9D76-67BB-4C6D-9B4E-7CAC65B36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(Body)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EBAE2-C87C-49DB-AEF3-16FF8180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84CC3-B8B1-4F75-AAE2-C2BB1727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8ED21-BD66-436F-A353-F82BA43A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E804-2E15-452F-81AA-C7771FEC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8813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E3AE-4A1D-4963-886F-B76A02648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70" y="1797302"/>
            <a:ext cx="11235431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4A178-9F81-4B73-990F-9EB4EA0C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AD597-1F4E-449C-955C-F3731385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F35D-4246-4049-98FE-5A81AAA4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6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0C4F58D2-95B8-4C03-888C-574A5EAFD92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" y="6246581"/>
            <a:ext cx="12194050" cy="615006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5481E-FAC2-419E-9A7F-3E69540E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8CD83-25A8-4FF3-BECB-CB04937AF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B74907-2B51-4166-83AE-B3F2C14F95FE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797" y="148300"/>
            <a:ext cx="813647" cy="8467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D83F23-7079-4778-A661-5145C6124520}"/>
              </a:ext>
            </a:extLst>
          </p:cNvPr>
          <p:cNvSpPr txBox="1"/>
          <p:nvPr userDrawn="1"/>
        </p:nvSpPr>
        <p:spPr>
          <a:xfrm>
            <a:off x="-220988" y="6203184"/>
            <a:ext cx="1518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Sponsored By:</a:t>
            </a:r>
            <a:endParaRPr lang="en-IN" sz="1000" b="1" i="1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561D2E-1BDA-423D-803F-34B55A7F660F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0" y="6445849"/>
            <a:ext cx="1768597" cy="358141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C250F83-149C-4089-A384-EDF81F19F1D8}"/>
              </a:ext>
            </a:extLst>
          </p:cNvPr>
          <p:cNvSpPr/>
          <p:nvPr userDrawn="1"/>
        </p:nvSpPr>
        <p:spPr>
          <a:xfrm>
            <a:off x="0" y="6230209"/>
            <a:ext cx="12192000" cy="636688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F5BBED-821E-4792-B758-54CBD2421F2D}"/>
              </a:ext>
            </a:extLst>
          </p:cNvPr>
          <p:cNvGrpSpPr/>
          <p:nvPr userDrawn="1"/>
        </p:nvGrpSpPr>
        <p:grpSpPr>
          <a:xfrm>
            <a:off x="10356694" y="6208506"/>
            <a:ext cx="1705966" cy="585021"/>
            <a:chOff x="10241280" y="6199628"/>
            <a:chExt cx="1705966" cy="58502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FFECAC-F8ED-4D1A-86E0-DB3B8A19610A}"/>
                </a:ext>
              </a:extLst>
            </p:cNvPr>
            <p:cNvSpPr txBox="1"/>
            <p:nvPr userDrawn="1"/>
          </p:nvSpPr>
          <p:spPr>
            <a:xfrm>
              <a:off x="10241280" y="6199628"/>
              <a:ext cx="1094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i="1" dirty="0">
                  <a:solidFill>
                    <a:schemeClr val="bg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Supported By:</a:t>
              </a:r>
              <a:endParaRPr lang="en-IN" sz="1000" b="1" i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9" name="Picture 28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3CFDD1F4-FDE6-4291-B1D9-4E5E224335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913" y="6459247"/>
              <a:ext cx="1521333" cy="325402"/>
            </a:xfrm>
            <a:prstGeom prst="rect">
              <a:avLst/>
            </a:prstGeom>
          </p:spPr>
        </p:pic>
      </p:grp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4AB2DD-A206-47F5-B1BA-4520457D51F7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735" y="6255459"/>
            <a:ext cx="1534152" cy="557409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8DFBB16-5248-4C2B-9A1F-565C7EA88801}"/>
              </a:ext>
            </a:extLst>
          </p:cNvPr>
          <p:cNvGrpSpPr/>
          <p:nvPr userDrawn="1"/>
        </p:nvGrpSpPr>
        <p:grpSpPr>
          <a:xfrm>
            <a:off x="5350091" y="6304983"/>
            <a:ext cx="5074621" cy="529005"/>
            <a:chOff x="4187110" y="6344842"/>
            <a:chExt cx="4680503" cy="52900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EDD516-1054-42A7-8ED2-5E3294F4D127}"/>
                </a:ext>
              </a:extLst>
            </p:cNvPr>
            <p:cNvSpPr txBox="1"/>
            <p:nvPr userDrawn="1"/>
          </p:nvSpPr>
          <p:spPr>
            <a:xfrm>
              <a:off x="4678699" y="6350627"/>
              <a:ext cx="15156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@</a:t>
              </a:r>
              <a:r>
                <a:rPr lang="en-US" sz="1400" dirty="0" err="1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GPPBootcamp</a:t>
              </a: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  <a:p>
              <a:pPr algn="l"/>
              <a:r>
                <a:rPr lang="en-US" sz="1400" b="1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#GPPBPune2020</a:t>
              </a:r>
            </a:p>
          </p:txBody>
        </p:sp>
        <p:pic>
          <p:nvPicPr>
            <p:cNvPr id="19" name="Picture 18" descr="A picture containing ax, plant&#10;&#10;Description automatically generated">
              <a:extLst>
                <a:ext uri="{FF2B5EF4-FFF2-40B4-BE49-F238E27FC236}">
                  <a16:creationId xmlns:a16="http://schemas.microsoft.com/office/drawing/2014/main" id="{472A6468-7947-42A3-B36E-9CAC5D71B9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7110" y="6478054"/>
              <a:ext cx="489539" cy="342372"/>
            </a:xfrm>
            <a:prstGeom prst="rect">
              <a:avLst/>
            </a:prstGeom>
            <a:noFill/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D9316B-F128-415D-8DBB-9216C5152737}"/>
                </a:ext>
              </a:extLst>
            </p:cNvPr>
            <p:cNvSpPr txBox="1"/>
            <p:nvPr userDrawn="1"/>
          </p:nvSpPr>
          <p:spPr>
            <a:xfrm>
              <a:off x="6112576" y="6344842"/>
              <a:ext cx="27550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#</a:t>
              </a:r>
              <a:r>
                <a:rPr lang="en-US" sz="1400" dirty="0" err="1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PowerPlatform</a:t>
              </a: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#GPPB2020</a:t>
              </a:r>
            </a:p>
            <a:p>
              <a:pPr algn="l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#</a:t>
              </a:r>
              <a:r>
                <a:rPr lang="en-US" sz="1400" dirty="0" err="1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GlobalPowerPlatformBootcamp</a:t>
              </a:r>
              <a:endParaRPr lang="en-IN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07A1C6-CCFD-4D76-98BE-EB2C49F29ADD}"/>
              </a:ext>
            </a:extLst>
          </p:cNvPr>
          <p:cNvCxnSpPr/>
          <p:nvPr userDrawn="1"/>
        </p:nvCxnSpPr>
        <p:spPr>
          <a:xfrm>
            <a:off x="2092780" y="6351973"/>
            <a:ext cx="0" cy="5060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3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5" r:id="rId3"/>
    <p:sldLayoutId id="2147483667" r:id="rId4"/>
    <p:sldLayoutId id="2147483666" r:id="rId5"/>
    <p:sldLayoutId id="2147483664" r:id="rId6"/>
    <p:sldLayoutId id="2147483662" r:id="rId7"/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70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.powerplatform.microsoft.com/" TargetMode="External"/><Relationship Id="rId2" Type="http://schemas.openxmlformats.org/officeDocument/2006/relationships/hyperlink" Target="https://docs.microsoft.com/en-us/power-platform-release-plan/2019wave2/ai-builder/planned-features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docs.microsoft.com/en-us/powerapps/use-ai-builder" TargetMode="External"/><Relationship Id="rId5" Type="http://schemas.openxmlformats.org/officeDocument/2006/relationships/hyperlink" Target="https://docs.microsoft.com/en-us/ai-builder/overview" TargetMode="External"/><Relationship Id="rId4" Type="http://schemas.openxmlformats.org/officeDocument/2006/relationships/hyperlink" Target="https://docs.microsoft.com/en-us/ai-builder/availability-reg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hyperlink" Target="http://twitter.com/keval_solanki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www.linkedin.com/in/keval-sharepoin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hyperlink" Target="https://knowledge-junction.com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jpg"/><Relationship Id="rId5" Type="http://schemas.openxmlformats.org/officeDocument/2006/relationships/image" Target="../media/image26.png"/><Relationship Id="rId4" Type="http://schemas.openxmlformats.org/officeDocument/2006/relationships/hyperlink" Target="https://www.linkedin.com/notification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docs.microsoft.com/en-us/ai-builder/availability-region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33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8172-07AC-4E83-B46C-6913267D593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A6EB8"/>
                </a:solidFill>
              </a:rPr>
              <a:t>Time to grab a Goodie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4E64C3-549E-4937-8FA3-4F8D6C5EDA0C}"/>
              </a:ext>
            </a:extLst>
          </p:cNvPr>
          <p:cNvSpPr/>
          <p:nvPr/>
        </p:nvSpPr>
        <p:spPr>
          <a:xfrm>
            <a:off x="421690" y="1562509"/>
            <a:ext cx="1112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What Is Microsoft Power Platform?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8E8F4B-3AA2-4736-9263-D0AA462F2D84}"/>
              </a:ext>
            </a:extLst>
          </p:cNvPr>
          <p:cNvSpPr/>
          <p:nvPr/>
        </p:nvSpPr>
        <p:spPr>
          <a:xfrm>
            <a:off x="491971" y="2708520"/>
            <a:ext cx="112087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9AB189B-EAD0-42F9-AAF5-7B4782C1C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56" y="4202837"/>
            <a:ext cx="2739535" cy="197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8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3A81-A57B-4148-B284-29276791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702779"/>
            <a:ext cx="10486254" cy="830997"/>
          </a:xfrm>
        </p:spPr>
        <p:txBody>
          <a:bodyPr/>
          <a:lstStyle/>
          <a:p>
            <a:r>
              <a:rPr lang="en-US" dirty="0"/>
              <a:t>Model Types</a:t>
            </a:r>
          </a:p>
        </p:txBody>
      </p:sp>
    </p:spTree>
    <p:extLst>
      <p:ext uri="{BB962C8B-B14F-4D97-AF65-F5344CB8AC3E}">
        <p14:creationId xmlns:p14="http://schemas.microsoft.com/office/powerpoint/2010/main" val="253915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FE1FFB-87B7-4503-A674-0D46099B4924}"/>
              </a:ext>
            </a:extLst>
          </p:cNvPr>
          <p:cNvSpPr txBox="1"/>
          <p:nvPr/>
        </p:nvSpPr>
        <p:spPr>
          <a:xfrm>
            <a:off x="428624" y="76415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Types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61DE53-5E2C-4279-A701-F9B903C49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09103"/>
            <a:ext cx="9166497" cy="524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70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AE3C-21A8-48C7-B29D-84AFECE10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09" y="941033"/>
            <a:ext cx="11158491" cy="52359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are certain predefined features available which MS provides.</a:t>
            </a:r>
          </a:p>
          <a:p>
            <a:r>
              <a:rPr lang="en-US" dirty="0"/>
              <a:t>Prebuilt AI Models – </a:t>
            </a:r>
          </a:p>
          <a:p>
            <a:pPr lvl="1"/>
            <a:r>
              <a:rPr lang="en-US" dirty="0"/>
              <a:t>Models which we can build by choosing a model type in AI builder, train </a:t>
            </a:r>
            <a:r>
              <a:rPr lang="en-US" dirty="0" err="1"/>
              <a:t>ourself</a:t>
            </a:r>
            <a:r>
              <a:rPr lang="en-US" dirty="0"/>
              <a:t> for our specific tasks</a:t>
            </a:r>
          </a:p>
          <a:p>
            <a:pPr lvl="2"/>
            <a:r>
              <a:rPr lang="en-US" dirty="0"/>
              <a:t>Prediction</a:t>
            </a:r>
          </a:p>
          <a:p>
            <a:pPr lvl="2"/>
            <a:r>
              <a:rPr lang="en-US" dirty="0"/>
              <a:t>Form Processing (Preview)</a:t>
            </a:r>
          </a:p>
          <a:p>
            <a:pPr lvl="2"/>
            <a:r>
              <a:rPr lang="en-US" dirty="0"/>
              <a:t>Object detection (Preview)</a:t>
            </a:r>
          </a:p>
          <a:p>
            <a:pPr lvl="2"/>
            <a:r>
              <a:rPr lang="en-US" dirty="0"/>
              <a:t>Text classification (Preview)</a:t>
            </a:r>
          </a:p>
          <a:p>
            <a:r>
              <a:rPr lang="en-US" dirty="0"/>
              <a:t>Custom AI Models – </a:t>
            </a:r>
          </a:p>
          <a:p>
            <a:pPr lvl="1"/>
            <a:r>
              <a:rPr lang="en-US" dirty="0"/>
              <a:t>These are the pre build feature which we can directly use in Power Apps or Power Automate</a:t>
            </a:r>
          </a:p>
          <a:p>
            <a:pPr lvl="1"/>
            <a:r>
              <a:rPr lang="en-US" dirty="0"/>
              <a:t>These models are built by Microsoft and trained for doing specific task</a:t>
            </a:r>
          </a:p>
          <a:p>
            <a:pPr lvl="2"/>
            <a:r>
              <a:rPr lang="en-US" dirty="0"/>
              <a:t>Business Card Reader</a:t>
            </a:r>
          </a:p>
          <a:p>
            <a:pPr lvl="2"/>
            <a:r>
              <a:rPr lang="en-US" dirty="0"/>
              <a:t>Key phrase extraction (Preview)</a:t>
            </a:r>
          </a:p>
          <a:p>
            <a:pPr lvl="2"/>
            <a:r>
              <a:rPr lang="en-US" dirty="0"/>
              <a:t>Language detection (Preview)</a:t>
            </a:r>
          </a:p>
          <a:p>
            <a:pPr lvl="2"/>
            <a:r>
              <a:rPr lang="en-US" dirty="0"/>
              <a:t>Text recognition (Preview)</a:t>
            </a:r>
          </a:p>
        </p:txBody>
      </p:sp>
    </p:spTree>
    <p:extLst>
      <p:ext uri="{BB962C8B-B14F-4D97-AF65-F5344CB8AC3E}">
        <p14:creationId xmlns:p14="http://schemas.microsoft.com/office/powerpoint/2010/main" val="735937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3A81-A57B-4148-B284-29276791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702779"/>
            <a:ext cx="10486254" cy="830997"/>
          </a:xfrm>
        </p:spPr>
        <p:txBody>
          <a:bodyPr/>
          <a:lstStyle/>
          <a:p>
            <a:r>
              <a:rPr lang="en-US" dirty="0"/>
              <a:t>How to build and train</a:t>
            </a:r>
          </a:p>
        </p:txBody>
      </p:sp>
    </p:spTree>
    <p:extLst>
      <p:ext uri="{BB962C8B-B14F-4D97-AF65-F5344CB8AC3E}">
        <p14:creationId xmlns:p14="http://schemas.microsoft.com/office/powerpoint/2010/main" val="151225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F1DB03-3A0E-447C-8BAA-F777D0F89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78" y="1292560"/>
            <a:ext cx="11695844" cy="213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0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1FF0-1259-48D1-8E66-B40BCDEC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5BBC5-D383-46C8-9C7D-48FA8DEF32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8172-07AC-4E83-B46C-6913267D593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A6EB8"/>
                </a:solidFill>
              </a:rPr>
              <a:t>Time to grab a Goodie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4E64C3-549E-4937-8FA3-4F8D6C5EDA0C}"/>
              </a:ext>
            </a:extLst>
          </p:cNvPr>
          <p:cNvSpPr/>
          <p:nvPr/>
        </p:nvSpPr>
        <p:spPr>
          <a:xfrm>
            <a:off x="491971" y="1613698"/>
            <a:ext cx="1112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What is CDS? What's it use?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8E8F4B-3AA2-4736-9263-D0AA462F2D84}"/>
              </a:ext>
            </a:extLst>
          </p:cNvPr>
          <p:cNvSpPr/>
          <p:nvPr/>
        </p:nvSpPr>
        <p:spPr>
          <a:xfrm>
            <a:off x="491971" y="3211724"/>
            <a:ext cx="112087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9AB189B-EAD0-42F9-AAF5-7B4782C1C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56" y="4202837"/>
            <a:ext cx="2739535" cy="197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3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3A81-A57B-4148-B284-29276791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702779"/>
            <a:ext cx="10486254" cy="830997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4FD6D-C694-4DD7-BDCB-353535379F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1ABF85-55E6-46F0-B192-0000CBA1727B}"/>
              </a:ext>
            </a:extLst>
          </p:cNvPr>
          <p:cNvSpPr/>
          <p:nvPr/>
        </p:nvSpPr>
        <p:spPr>
          <a:xfrm>
            <a:off x="0" y="612559"/>
            <a:ext cx="109994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What's new and planned for AI Builder - </a:t>
            </a:r>
          </a:p>
          <a:p>
            <a:r>
              <a:rPr lang="en-US" dirty="0">
                <a:hlinkClick r:id="rId2"/>
              </a:rPr>
              <a:t>https://docs.microsoft.com/en-us/power-platform-release-plan/2019wave2/ai-builder/planned-features</a:t>
            </a:r>
            <a:endParaRPr lang="en-US" dirty="0"/>
          </a:p>
          <a:p>
            <a:endParaRPr lang="en-US" dirty="0"/>
          </a:p>
          <a:p>
            <a:r>
              <a:rPr lang="en-US" dirty="0"/>
              <a:t>Power Platform Admin - </a:t>
            </a:r>
            <a:r>
              <a:rPr lang="en-US" dirty="0">
                <a:hlinkClick r:id="rId3"/>
              </a:rPr>
              <a:t>https://admin.powerplatform.microsoft.com/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Feature availability by region - </a:t>
            </a:r>
            <a:r>
              <a:rPr lang="en-US" dirty="0">
                <a:hlinkClick r:id="rId4"/>
              </a:rPr>
              <a:t>https://docs.microsoft.com/en-us/ai-builder/availability-region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What is AI Builder? - </a:t>
            </a:r>
            <a:r>
              <a:rPr lang="en-US" dirty="0">
                <a:hlinkClick r:id="rId5"/>
              </a:rPr>
              <a:t>https://docs.microsoft.com/en-us/ai-builder/overview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Use AI Builder in Power Apps - </a:t>
            </a:r>
            <a:r>
              <a:rPr lang="en-US" dirty="0">
                <a:hlinkClick r:id="rId6"/>
              </a:rPr>
              <a:t>https://docs.microsoft.com/en-us/powerapps/use-ai-builder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39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784C-0EDA-4538-AA83-58F062B1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871783"/>
            <a:ext cx="6677734" cy="1661993"/>
          </a:xfrm>
        </p:spPr>
        <p:txBody>
          <a:bodyPr/>
          <a:lstStyle/>
          <a:p>
            <a:r>
              <a:rPr lang="en-US" dirty="0"/>
              <a:t>Power of AI in Power Platform</a:t>
            </a:r>
            <a:endParaRPr lang="en-US" dirty="0">
              <a:solidFill>
                <a:srgbClr val="DD603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8060D-FBAC-4142-A533-1A824D99F1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3879604"/>
            <a:ext cx="5510213" cy="997196"/>
          </a:xfrm>
        </p:spPr>
        <p:txBody>
          <a:bodyPr/>
          <a:lstStyle/>
          <a:p>
            <a:r>
              <a:rPr lang="en-US" dirty="0"/>
              <a:t>Keval Solanki</a:t>
            </a:r>
          </a:p>
          <a:p>
            <a:r>
              <a:rPr lang="en-US" dirty="0"/>
              <a:t>Prasham Sabadra</a:t>
            </a:r>
          </a:p>
        </p:txBody>
      </p:sp>
    </p:spTree>
    <p:extLst>
      <p:ext uri="{BB962C8B-B14F-4D97-AF65-F5344CB8AC3E}">
        <p14:creationId xmlns:p14="http://schemas.microsoft.com/office/powerpoint/2010/main" val="3959210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320040"/>
            <a:ext cx="7791061" cy="914400"/>
          </a:xfrm>
          <a:custGeom>
            <a:avLst/>
            <a:gdLst/>
            <a:ahLst/>
            <a:cxnLst/>
            <a:rect l="l" t="t" r="r" b="b"/>
            <a:pathLst>
              <a:path w="9482455" h="914400">
                <a:moveTo>
                  <a:pt x="9025128" y="0"/>
                </a:moveTo>
                <a:lnTo>
                  <a:pt x="0" y="0"/>
                </a:lnTo>
                <a:lnTo>
                  <a:pt x="0" y="914399"/>
                </a:lnTo>
                <a:lnTo>
                  <a:pt x="9025128" y="914399"/>
                </a:lnTo>
                <a:lnTo>
                  <a:pt x="9482328" y="457199"/>
                </a:lnTo>
                <a:lnTo>
                  <a:pt x="9025128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8322" y="449439"/>
            <a:ext cx="47218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solidFill>
                  <a:schemeClr val="bg1"/>
                </a:solidFill>
              </a:rPr>
              <a:t>Keval Solanki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68A304-7709-4DF1-9EF7-C9035CA9EB9A}"/>
              </a:ext>
            </a:extLst>
          </p:cNvPr>
          <p:cNvSpPr/>
          <p:nvPr/>
        </p:nvSpPr>
        <p:spPr>
          <a:xfrm>
            <a:off x="0" y="1364053"/>
            <a:ext cx="82739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dirty="0">
                <a:cs typeface="Segoe UI" panose="020B0502040204020203" pitchFamily="34" charset="0"/>
              </a:rPr>
              <a:t>Works </a:t>
            </a:r>
            <a:r>
              <a:rPr lang="en-GB" sz="2400" b="1" dirty="0">
                <a:cs typeface="Segoe UI" panose="020B0502040204020203" pitchFamily="34" charset="0"/>
              </a:rPr>
              <a:t>@ </a:t>
            </a:r>
            <a:r>
              <a:rPr lang="en-US" sz="2400" b="1" dirty="0">
                <a:cs typeface="Segoe UI" panose="020B0502040204020203" pitchFamily="34" charset="0"/>
              </a:rPr>
              <a:t>Tieto </a:t>
            </a:r>
            <a:r>
              <a:rPr lang="en-US" sz="2400" dirty="0">
                <a:cs typeface="Segoe UI" panose="020B0502040204020203" pitchFamily="34" charset="0"/>
              </a:rPr>
              <a:t>India Private Limited, Pune </a:t>
            </a:r>
            <a:r>
              <a:rPr lang="en-GB" sz="2400" dirty="0">
                <a:cs typeface="Segoe UI" panose="020B0502040204020203" pitchFamily="34" charset="0"/>
              </a:rPr>
              <a:t>as Software Architect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cs typeface="Segoe UI" panose="020B0502040204020203" pitchFamily="34" charset="0"/>
              </a:rPr>
              <a:t>A SharePoint Enthusiast, Office 365 Migration Specialist!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cs typeface="Segoe UI" panose="020B0502040204020203" pitchFamily="34" charset="0"/>
              </a:rPr>
              <a:t>Worked on different SharePoint versions from earlier days of SharePoint.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cs typeface="Segoe UI" panose="020B0502040204020203" pitchFamily="34" charset="0"/>
              </a:rPr>
              <a:t>Enabling different customers to help to adopt and best use O365.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cs typeface="Segoe UI" panose="020B0502040204020203" pitchFamily="34" charset="0"/>
              </a:rPr>
              <a:t>MCP, MCTS in SharePoint, </a:t>
            </a:r>
            <a:r>
              <a:rPr lang="en-US" sz="2400" dirty="0" err="1">
                <a:cs typeface="Segoe UI" panose="020B0502040204020203" pitchFamily="34" charset="0"/>
              </a:rPr>
              <a:t>.Net</a:t>
            </a:r>
            <a:r>
              <a:rPr lang="en-US" sz="2400" dirty="0">
                <a:cs typeface="Segoe UI" panose="020B0502040204020203" pitchFamily="34" charset="0"/>
              </a:rPr>
              <a:t>, Office 365.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cs typeface="Segoe UI" panose="020B0502040204020203" pitchFamily="34" charset="0"/>
              </a:rPr>
              <a:t>Speaker at various conferences.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A7AE54-54B3-4D27-9B80-0860B35F3C33}"/>
              </a:ext>
            </a:extLst>
          </p:cNvPr>
          <p:cNvGrpSpPr/>
          <p:nvPr/>
        </p:nvGrpSpPr>
        <p:grpSpPr>
          <a:xfrm>
            <a:off x="7950082" y="3429000"/>
            <a:ext cx="4549677" cy="1645911"/>
            <a:chOff x="7471178" y="3361450"/>
            <a:chExt cx="4634991" cy="164591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CE868E0-0309-4AEE-9EDD-8ED638BBB556}"/>
                </a:ext>
              </a:extLst>
            </p:cNvPr>
            <p:cNvGrpSpPr/>
            <p:nvPr/>
          </p:nvGrpSpPr>
          <p:grpSpPr>
            <a:xfrm>
              <a:off x="7547056" y="4584109"/>
              <a:ext cx="4078456" cy="423252"/>
              <a:chOff x="5062155" y="2189314"/>
              <a:chExt cx="2389834" cy="340815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7292E28-6DC9-411C-8C5B-909AA8EF886E}"/>
                  </a:ext>
                </a:extLst>
              </p:cNvPr>
              <p:cNvGrpSpPr/>
              <p:nvPr/>
            </p:nvGrpSpPr>
            <p:grpSpPr>
              <a:xfrm>
                <a:off x="5062155" y="2207948"/>
                <a:ext cx="245043" cy="322181"/>
                <a:chOff x="3339564" y="3201988"/>
                <a:chExt cx="351410" cy="463264"/>
              </a:xfrm>
            </p:grpSpPr>
            <p:sp>
              <p:nvSpPr>
                <p:cNvPr id="43" name="Oval 46">
                  <a:extLst>
                    <a:ext uri="{FF2B5EF4-FFF2-40B4-BE49-F238E27FC236}">
                      <a16:creationId xmlns:a16="http://schemas.microsoft.com/office/drawing/2014/main" id="{45D9AF34-909F-400C-A9E0-9951D41CE4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9564" y="3201988"/>
                  <a:ext cx="351410" cy="463264"/>
                </a:xfrm>
                <a:prstGeom prst="ellipse">
                  <a:avLst/>
                </a:prstGeom>
                <a:solidFill>
                  <a:srgbClr val="1AB2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44" name="Freeform 47">
                  <a:extLst>
                    <a:ext uri="{FF2B5EF4-FFF2-40B4-BE49-F238E27FC236}">
                      <a16:creationId xmlns:a16="http://schemas.microsoft.com/office/drawing/2014/main" id="{5592B8D0-C73D-4EE0-9B9D-3E3A59F84A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7415" y="3307596"/>
                  <a:ext cx="201178" cy="276220"/>
                </a:xfrm>
                <a:custGeom>
                  <a:avLst/>
                  <a:gdLst>
                    <a:gd name="T0" fmla="*/ 90 w 100"/>
                    <a:gd name="T1" fmla="*/ 20 h 81"/>
                    <a:gd name="T2" fmla="*/ 32 w 100"/>
                    <a:gd name="T3" fmla="*/ 81 h 81"/>
                    <a:gd name="T4" fmla="*/ 0 w 100"/>
                    <a:gd name="T5" fmla="*/ 72 h 81"/>
                    <a:gd name="T6" fmla="*/ 31 w 100"/>
                    <a:gd name="T7" fmla="*/ 63 h 81"/>
                    <a:gd name="T8" fmla="*/ 12 w 100"/>
                    <a:gd name="T9" fmla="*/ 49 h 81"/>
                    <a:gd name="T10" fmla="*/ 21 w 100"/>
                    <a:gd name="T11" fmla="*/ 48 h 81"/>
                    <a:gd name="T12" fmla="*/ 4 w 100"/>
                    <a:gd name="T13" fmla="*/ 28 h 81"/>
                    <a:gd name="T14" fmla="*/ 14 w 100"/>
                    <a:gd name="T15" fmla="*/ 31 h 81"/>
                    <a:gd name="T16" fmla="*/ 7 w 100"/>
                    <a:gd name="T17" fmla="*/ 3 h 81"/>
                    <a:gd name="T18" fmla="*/ 50 w 100"/>
                    <a:gd name="T19" fmla="*/ 25 h 81"/>
                    <a:gd name="T20" fmla="*/ 70 w 100"/>
                    <a:gd name="T21" fmla="*/ 0 h 81"/>
                    <a:gd name="T22" fmla="*/ 85 w 100"/>
                    <a:gd name="T23" fmla="*/ 6 h 81"/>
                    <a:gd name="T24" fmla="*/ 98 w 100"/>
                    <a:gd name="T25" fmla="*/ 1 h 81"/>
                    <a:gd name="T26" fmla="*/ 89 w 100"/>
                    <a:gd name="T27" fmla="*/ 12 h 81"/>
                    <a:gd name="T28" fmla="*/ 100 w 100"/>
                    <a:gd name="T29" fmla="*/ 9 h 81"/>
                    <a:gd name="T30" fmla="*/ 90 w 100"/>
                    <a:gd name="T31" fmla="*/ 2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0" h="81">
                      <a:moveTo>
                        <a:pt x="90" y="20"/>
                      </a:moveTo>
                      <a:cubicBezTo>
                        <a:pt x="91" y="49"/>
                        <a:pt x="70" y="81"/>
                        <a:pt x="32" y="81"/>
                      </a:cubicBezTo>
                      <a:cubicBezTo>
                        <a:pt x="20" y="81"/>
                        <a:pt x="9" y="77"/>
                        <a:pt x="0" y="72"/>
                      </a:cubicBezTo>
                      <a:cubicBezTo>
                        <a:pt x="11" y="73"/>
                        <a:pt x="22" y="70"/>
                        <a:pt x="31" y="63"/>
                      </a:cubicBezTo>
                      <a:cubicBezTo>
                        <a:pt x="22" y="63"/>
                        <a:pt x="14" y="57"/>
                        <a:pt x="12" y="49"/>
                      </a:cubicBezTo>
                      <a:cubicBezTo>
                        <a:pt x="15" y="49"/>
                        <a:pt x="18" y="49"/>
                        <a:pt x="21" y="48"/>
                      </a:cubicBezTo>
                      <a:cubicBezTo>
                        <a:pt x="11" y="47"/>
                        <a:pt x="4" y="38"/>
                        <a:pt x="4" y="28"/>
                      </a:cubicBezTo>
                      <a:cubicBezTo>
                        <a:pt x="7" y="30"/>
                        <a:pt x="10" y="31"/>
                        <a:pt x="14" y="31"/>
                      </a:cubicBezTo>
                      <a:cubicBezTo>
                        <a:pt x="4" y="25"/>
                        <a:pt x="2" y="13"/>
                        <a:pt x="7" y="3"/>
                      </a:cubicBezTo>
                      <a:cubicBezTo>
                        <a:pt x="17" y="16"/>
                        <a:pt x="33" y="24"/>
                        <a:pt x="50" y="25"/>
                      </a:cubicBezTo>
                      <a:cubicBezTo>
                        <a:pt x="47" y="12"/>
                        <a:pt x="56" y="0"/>
                        <a:pt x="70" y="0"/>
                      </a:cubicBezTo>
                      <a:cubicBezTo>
                        <a:pt x="75" y="0"/>
                        <a:pt x="81" y="2"/>
                        <a:pt x="85" y="6"/>
                      </a:cubicBezTo>
                      <a:cubicBezTo>
                        <a:pt x="89" y="5"/>
                        <a:pt x="94" y="3"/>
                        <a:pt x="98" y="1"/>
                      </a:cubicBezTo>
                      <a:cubicBezTo>
                        <a:pt x="96" y="6"/>
                        <a:pt x="93" y="10"/>
                        <a:pt x="89" y="12"/>
                      </a:cubicBezTo>
                      <a:cubicBezTo>
                        <a:pt x="93" y="12"/>
                        <a:pt x="97" y="11"/>
                        <a:pt x="100" y="9"/>
                      </a:cubicBezTo>
                      <a:cubicBezTo>
                        <a:pt x="98" y="13"/>
                        <a:pt x="94" y="17"/>
                        <a:pt x="90" y="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D6CFBD0-4140-432B-968E-A3CC7B262F9C}"/>
                  </a:ext>
                </a:extLst>
              </p:cNvPr>
              <p:cNvSpPr/>
              <p:nvPr/>
            </p:nvSpPr>
            <p:spPr>
              <a:xfrm>
                <a:off x="5396843" y="2189314"/>
                <a:ext cx="2055146" cy="2973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@</a:t>
                </a:r>
                <a:r>
                  <a:rPr lang="en-US" u="sng" dirty="0" err="1">
                    <a:hlinkClick r:id="rId2"/>
                  </a:rPr>
                  <a:t>keval_solanki</a:t>
                </a:r>
                <a:endParaRPr lang="en-US" sz="2000" dirty="0">
                  <a:solidFill>
                    <a:srgbClr val="3C4252"/>
                  </a:solidFill>
                  <a:latin typeface="Proxima Nova" panose="02000506030000020004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A4AD945-BABD-46AB-9C01-638ED4D6CEAE}"/>
                </a:ext>
              </a:extLst>
            </p:cNvPr>
            <p:cNvGrpSpPr/>
            <p:nvPr/>
          </p:nvGrpSpPr>
          <p:grpSpPr>
            <a:xfrm>
              <a:off x="7575167" y="3960847"/>
              <a:ext cx="4050345" cy="420028"/>
              <a:chOff x="5563638" y="2765898"/>
              <a:chExt cx="2373362" cy="338219"/>
            </a:xfrm>
          </p:grpSpPr>
          <p:pic>
            <p:nvPicPr>
              <p:cNvPr id="37" name="Picture 36" descr="A picture containing clipart&#10;&#10;Description generated with very high confidence">
                <a:extLst>
                  <a:ext uri="{FF2B5EF4-FFF2-40B4-BE49-F238E27FC236}">
                    <a16:creationId xmlns:a16="http://schemas.microsoft.com/office/drawing/2014/main" id="{3E2DDD86-8FFD-4999-96A3-FA09C2B185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3638" y="2765898"/>
                <a:ext cx="245043" cy="338219"/>
              </a:xfrm>
              <a:prstGeom prst="rect">
                <a:avLst/>
              </a:prstGeom>
            </p:spPr>
          </p:pic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EEFA68-EFD6-466C-8867-147738EF1570}"/>
                  </a:ext>
                </a:extLst>
              </p:cNvPr>
              <p:cNvSpPr/>
              <p:nvPr/>
            </p:nvSpPr>
            <p:spPr>
              <a:xfrm>
                <a:off x="5881854" y="2773917"/>
                <a:ext cx="2055146" cy="2973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u="sng" dirty="0" err="1">
                    <a:hlinkClick r:id="rId4"/>
                  </a:rPr>
                  <a:t>Linkedin</a:t>
                </a:r>
                <a:endParaRPr lang="en-US" sz="2000" dirty="0">
                  <a:solidFill>
                    <a:srgbClr val="3C4252"/>
                  </a:solidFill>
                  <a:latin typeface="Proxima Nova" panose="02000506030000020004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3AA3561-5763-4E86-81F6-7C8E9E020547}"/>
                </a:ext>
              </a:extLst>
            </p:cNvPr>
            <p:cNvGrpSpPr/>
            <p:nvPr/>
          </p:nvGrpSpPr>
          <p:grpSpPr>
            <a:xfrm>
              <a:off x="7471178" y="3361450"/>
              <a:ext cx="4634991" cy="448189"/>
              <a:chOff x="4745631" y="3707820"/>
              <a:chExt cx="2715944" cy="360896"/>
            </a:xfrm>
          </p:grpSpPr>
          <p:pic>
            <p:nvPicPr>
              <p:cNvPr id="33" name="Picture 32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9862B582-DBA1-4EE9-B8A4-6C696E2292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45631" y="3707820"/>
                <a:ext cx="333968" cy="333968"/>
              </a:xfrm>
              <a:prstGeom prst="rect">
                <a:avLst/>
              </a:prstGeom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01F5469-EEFF-4EBA-A4A7-01E18EAFBBE8}"/>
                  </a:ext>
                </a:extLst>
              </p:cNvPr>
              <p:cNvSpPr/>
              <p:nvPr/>
            </p:nvSpPr>
            <p:spPr>
              <a:xfrm>
                <a:off x="5128516" y="3746535"/>
                <a:ext cx="2333059" cy="322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3C4252"/>
                    </a:solidFill>
                    <a:latin typeface="Proxima Nova" panose="02000506030000020004"/>
                  </a:rPr>
                  <a:t>Keval.Solanki@tieto.com</a:t>
                </a:r>
              </a:p>
            </p:txBody>
          </p: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65F4C5FF-76B9-4812-9D43-1B50746D8C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84" y="320040"/>
            <a:ext cx="1456880" cy="14067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320040"/>
            <a:ext cx="7791061" cy="914400"/>
          </a:xfrm>
          <a:custGeom>
            <a:avLst/>
            <a:gdLst/>
            <a:ahLst/>
            <a:cxnLst/>
            <a:rect l="l" t="t" r="r" b="b"/>
            <a:pathLst>
              <a:path w="9482455" h="914400">
                <a:moveTo>
                  <a:pt x="9025128" y="0"/>
                </a:moveTo>
                <a:lnTo>
                  <a:pt x="0" y="0"/>
                </a:lnTo>
                <a:lnTo>
                  <a:pt x="0" y="914399"/>
                </a:lnTo>
                <a:lnTo>
                  <a:pt x="9025128" y="914399"/>
                </a:lnTo>
                <a:lnTo>
                  <a:pt x="9482328" y="457199"/>
                </a:lnTo>
                <a:lnTo>
                  <a:pt x="9025128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8322" y="449439"/>
            <a:ext cx="47218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solidFill>
                  <a:schemeClr val="bg1"/>
                </a:solidFill>
              </a:rPr>
              <a:t>Prasham Sabadra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68A304-7709-4DF1-9EF7-C9035CA9EB9A}"/>
              </a:ext>
            </a:extLst>
          </p:cNvPr>
          <p:cNvSpPr/>
          <p:nvPr/>
        </p:nvSpPr>
        <p:spPr>
          <a:xfrm>
            <a:off x="0" y="1364053"/>
            <a:ext cx="792957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dirty="0">
                <a:cs typeface="Segoe UI" panose="020B0502040204020203" pitchFamily="34" charset="0"/>
              </a:rPr>
              <a:t>Works </a:t>
            </a:r>
            <a:r>
              <a:rPr lang="en-GB" sz="2400" b="1" dirty="0">
                <a:cs typeface="Segoe UI" panose="020B0502040204020203" pitchFamily="34" charset="0"/>
              </a:rPr>
              <a:t>@ </a:t>
            </a:r>
            <a:r>
              <a:rPr lang="en-US" sz="2400" b="1" dirty="0">
                <a:cs typeface="Segoe UI" panose="020B0502040204020203" pitchFamily="34" charset="0"/>
              </a:rPr>
              <a:t>Tieto </a:t>
            </a:r>
            <a:r>
              <a:rPr lang="en-US" sz="2400" dirty="0">
                <a:cs typeface="Segoe UI" panose="020B0502040204020203" pitchFamily="34" charset="0"/>
              </a:rPr>
              <a:t>India Private Limited, Pune </a:t>
            </a:r>
            <a:r>
              <a:rPr lang="en-GB" sz="2400" dirty="0">
                <a:cs typeface="Segoe UI" panose="020B0502040204020203" pitchFamily="34" charset="0"/>
              </a:rPr>
              <a:t>as Software Architect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dirty="0">
                <a:cs typeface="Segoe UI" panose="020B0502040204020203" pitchFamily="34" charset="0"/>
              </a:rPr>
              <a:t>Since last 14 years working on SharePoint starting with SharePoint 2003 till now with Office 365</a:t>
            </a:r>
            <a:endParaRPr lang="en-US" sz="2400" dirty="0"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dirty="0">
                <a:cs typeface="Segoe UI" panose="020B0502040204020203" pitchFamily="34" charset="0"/>
              </a:rPr>
              <a:t>MCP, MCTS [WSS 3.0, MOSS, SharePoint 2010, HTML5, SharePoint 2013,    Office 365]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dirty="0">
                <a:cs typeface="Segoe UI" panose="020B0502040204020203" pitchFamily="34" charset="0"/>
              </a:rPr>
              <a:t>Conference speaker (SharePoint, Office 365) , Motivational speaker, Spoke in SPS 2018 India in Noida, 2019 in SPS  Pune and in SPS Sweden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dirty="0">
                <a:cs typeface="Segoe UI" panose="020B0502040204020203" pitchFamily="34" charset="0"/>
              </a:rPr>
              <a:t>Blogger at </a:t>
            </a:r>
            <a:r>
              <a:rPr lang="en-GB" sz="2400" b="1" dirty="0">
                <a:cs typeface="Segoe UI" panose="020B0502040204020203" pitchFamily="34" charset="0"/>
                <a:hlinkClick r:id="rId2"/>
              </a:rPr>
              <a:t>knowledge-junction.com</a:t>
            </a:r>
            <a:r>
              <a:rPr lang="en-GB" sz="2400" b="1" dirty="0">
                <a:cs typeface="Segoe UI" panose="020B0502040204020203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dirty="0">
                <a:cs typeface="Segoe UI" panose="020B0502040204020203" pitchFamily="34" charset="0"/>
              </a:rPr>
              <a:t>IT-geek, community-guy, reading-addicted and continuous 5 time c-sharpcorner.com MVP in a row.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A7AE54-54B3-4D27-9B80-0860B35F3C33}"/>
              </a:ext>
            </a:extLst>
          </p:cNvPr>
          <p:cNvGrpSpPr/>
          <p:nvPr/>
        </p:nvGrpSpPr>
        <p:grpSpPr>
          <a:xfrm>
            <a:off x="7950082" y="3429000"/>
            <a:ext cx="4549677" cy="1645911"/>
            <a:chOff x="7471178" y="3361450"/>
            <a:chExt cx="4634991" cy="164591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CE868E0-0309-4AEE-9EDD-8ED638BBB556}"/>
                </a:ext>
              </a:extLst>
            </p:cNvPr>
            <p:cNvGrpSpPr/>
            <p:nvPr/>
          </p:nvGrpSpPr>
          <p:grpSpPr>
            <a:xfrm>
              <a:off x="7547056" y="4584109"/>
              <a:ext cx="4078456" cy="423252"/>
              <a:chOff x="5062155" y="2189314"/>
              <a:chExt cx="2389834" cy="340815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7292E28-6DC9-411C-8C5B-909AA8EF886E}"/>
                  </a:ext>
                </a:extLst>
              </p:cNvPr>
              <p:cNvGrpSpPr/>
              <p:nvPr/>
            </p:nvGrpSpPr>
            <p:grpSpPr>
              <a:xfrm>
                <a:off x="5062155" y="2207948"/>
                <a:ext cx="245043" cy="322181"/>
                <a:chOff x="3339564" y="3201988"/>
                <a:chExt cx="351410" cy="463264"/>
              </a:xfrm>
            </p:grpSpPr>
            <p:sp>
              <p:nvSpPr>
                <p:cNvPr id="43" name="Oval 46">
                  <a:extLst>
                    <a:ext uri="{FF2B5EF4-FFF2-40B4-BE49-F238E27FC236}">
                      <a16:creationId xmlns:a16="http://schemas.microsoft.com/office/drawing/2014/main" id="{45D9AF34-909F-400C-A9E0-9951D41CE4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9564" y="3201988"/>
                  <a:ext cx="351410" cy="463264"/>
                </a:xfrm>
                <a:prstGeom prst="ellipse">
                  <a:avLst/>
                </a:prstGeom>
                <a:solidFill>
                  <a:srgbClr val="1AB2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44" name="Freeform 47">
                  <a:extLst>
                    <a:ext uri="{FF2B5EF4-FFF2-40B4-BE49-F238E27FC236}">
                      <a16:creationId xmlns:a16="http://schemas.microsoft.com/office/drawing/2014/main" id="{5592B8D0-C73D-4EE0-9B9D-3E3A59F84A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7415" y="3307596"/>
                  <a:ext cx="201178" cy="276220"/>
                </a:xfrm>
                <a:custGeom>
                  <a:avLst/>
                  <a:gdLst>
                    <a:gd name="T0" fmla="*/ 90 w 100"/>
                    <a:gd name="T1" fmla="*/ 20 h 81"/>
                    <a:gd name="T2" fmla="*/ 32 w 100"/>
                    <a:gd name="T3" fmla="*/ 81 h 81"/>
                    <a:gd name="T4" fmla="*/ 0 w 100"/>
                    <a:gd name="T5" fmla="*/ 72 h 81"/>
                    <a:gd name="T6" fmla="*/ 31 w 100"/>
                    <a:gd name="T7" fmla="*/ 63 h 81"/>
                    <a:gd name="T8" fmla="*/ 12 w 100"/>
                    <a:gd name="T9" fmla="*/ 49 h 81"/>
                    <a:gd name="T10" fmla="*/ 21 w 100"/>
                    <a:gd name="T11" fmla="*/ 48 h 81"/>
                    <a:gd name="T12" fmla="*/ 4 w 100"/>
                    <a:gd name="T13" fmla="*/ 28 h 81"/>
                    <a:gd name="T14" fmla="*/ 14 w 100"/>
                    <a:gd name="T15" fmla="*/ 31 h 81"/>
                    <a:gd name="T16" fmla="*/ 7 w 100"/>
                    <a:gd name="T17" fmla="*/ 3 h 81"/>
                    <a:gd name="T18" fmla="*/ 50 w 100"/>
                    <a:gd name="T19" fmla="*/ 25 h 81"/>
                    <a:gd name="T20" fmla="*/ 70 w 100"/>
                    <a:gd name="T21" fmla="*/ 0 h 81"/>
                    <a:gd name="T22" fmla="*/ 85 w 100"/>
                    <a:gd name="T23" fmla="*/ 6 h 81"/>
                    <a:gd name="T24" fmla="*/ 98 w 100"/>
                    <a:gd name="T25" fmla="*/ 1 h 81"/>
                    <a:gd name="T26" fmla="*/ 89 w 100"/>
                    <a:gd name="T27" fmla="*/ 12 h 81"/>
                    <a:gd name="T28" fmla="*/ 100 w 100"/>
                    <a:gd name="T29" fmla="*/ 9 h 81"/>
                    <a:gd name="T30" fmla="*/ 90 w 100"/>
                    <a:gd name="T31" fmla="*/ 2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0" h="81">
                      <a:moveTo>
                        <a:pt x="90" y="20"/>
                      </a:moveTo>
                      <a:cubicBezTo>
                        <a:pt x="91" y="49"/>
                        <a:pt x="70" y="81"/>
                        <a:pt x="32" y="81"/>
                      </a:cubicBezTo>
                      <a:cubicBezTo>
                        <a:pt x="20" y="81"/>
                        <a:pt x="9" y="77"/>
                        <a:pt x="0" y="72"/>
                      </a:cubicBezTo>
                      <a:cubicBezTo>
                        <a:pt x="11" y="73"/>
                        <a:pt x="22" y="70"/>
                        <a:pt x="31" y="63"/>
                      </a:cubicBezTo>
                      <a:cubicBezTo>
                        <a:pt x="22" y="63"/>
                        <a:pt x="14" y="57"/>
                        <a:pt x="12" y="49"/>
                      </a:cubicBezTo>
                      <a:cubicBezTo>
                        <a:pt x="15" y="49"/>
                        <a:pt x="18" y="49"/>
                        <a:pt x="21" y="48"/>
                      </a:cubicBezTo>
                      <a:cubicBezTo>
                        <a:pt x="11" y="47"/>
                        <a:pt x="4" y="38"/>
                        <a:pt x="4" y="28"/>
                      </a:cubicBezTo>
                      <a:cubicBezTo>
                        <a:pt x="7" y="30"/>
                        <a:pt x="10" y="31"/>
                        <a:pt x="14" y="31"/>
                      </a:cubicBezTo>
                      <a:cubicBezTo>
                        <a:pt x="4" y="25"/>
                        <a:pt x="2" y="13"/>
                        <a:pt x="7" y="3"/>
                      </a:cubicBezTo>
                      <a:cubicBezTo>
                        <a:pt x="17" y="16"/>
                        <a:pt x="33" y="24"/>
                        <a:pt x="50" y="25"/>
                      </a:cubicBezTo>
                      <a:cubicBezTo>
                        <a:pt x="47" y="12"/>
                        <a:pt x="56" y="0"/>
                        <a:pt x="70" y="0"/>
                      </a:cubicBezTo>
                      <a:cubicBezTo>
                        <a:pt x="75" y="0"/>
                        <a:pt x="81" y="2"/>
                        <a:pt x="85" y="6"/>
                      </a:cubicBezTo>
                      <a:cubicBezTo>
                        <a:pt x="89" y="5"/>
                        <a:pt x="94" y="3"/>
                        <a:pt x="98" y="1"/>
                      </a:cubicBezTo>
                      <a:cubicBezTo>
                        <a:pt x="96" y="6"/>
                        <a:pt x="93" y="10"/>
                        <a:pt x="89" y="12"/>
                      </a:cubicBezTo>
                      <a:cubicBezTo>
                        <a:pt x="93" y="12"/>
                        <a:pt x="97" y="11"/>
                        <a:pt x="100" y="9"/>
                      </a:cubicBezTo>
                      <a:cubicBezTo>
                        <a:pt x="98" y="13"/>
                        <a:pt x="94" y="17"/>
                        <a:pt x="90" y="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D6CFBD0-4140-432B-968E-A3CC7B262F9C}"/>
                  </a:ext>
                </a:extLst>
              </p:cNvPr>
              <p:cNvSpPr/>
              <p:nvPr/>
            </p:nvSpPr>
            <p:spPr>
              <a:xfrm>
                <a:off x="5396843" y="2189314"/>
                <a:ext cx="2055146" cy="3221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3C4252"/>
                    </a:solidFill>
                    <a:latin typeface="Proxima Nova" panose="02000506030000020004"/>
                  </a:rPr>
                  <a:t>@</a:t>
                </a:r>
                <a:r>
                  <a:rPr lang="en-US" dirty="0" err="1"/>
                  <a:t>sabadraprasham</a:t>
                </a:r>
                <a:endParaRPr lang="en-US" sz="2000" dirty="0">
                  <a:solidFill>
                    <a:srgbClr val="3C4252"/>
                  </a:solidFill>
                  <a:latin typeface="Proxima Nova" panose="02000506030000020004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A4AD945-BABD-46AB-9C01-638ED4D6CEAE}"/>
                </a:ext>
              </a:extLst>
            </p:cNvPr>
            <p:cNvGrpSpPr/>
            <p:nvPr/>
          </p:nvGrpSpPr>
          <p:grpSpPr>
            <a:xfrm>
              <a:off x="7575167" y="3960847"/>
              <a:ext cx="4050345" cy="420028"/>
              <a:chOff x="5563638" y="2765898"/>
              <a:chExt cx="2373362" cy="338219"/>
            </a:xfrm>
          </p:grpSpPr>
          <p:pic>
            <p:nvPicPr>
              <p:cNvPr id="37" name="Picture 36" descr="A picture containing clipart&#10;&#10;Description generated with very high confidence">
                <a:extLst>
                  <a:ext uri="{FF2B5EF4-FFF2-40B4-BE49-F238E27FC236}">
                    <a16:creationId xmlns:a16="http://schemas.microsoft.com/office/drawing/2014/main" id="{3E2DDD86-8FFD-4999-96A3-FA09C2B185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3638" y="2765898"/>
                <a:ext cx="245043" cy="338219"/>
              </a:xfrm>
              <a:prstGeom prst="rect">
                <a:avLst/>
              </a:prstGeom>
            </p:spPr>
          </p:pic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EEFA68-EFD6-466C-8867-147738EF1570}"/>
                  </a:ext>
                </a:extLst>
              </p:cNvPr>
              <p:cNvSpPr/>
              <p:nvPr/>
            </p:nvSpPr>
            <p:spPr>
              <a:xfrm>
                <a:off x="5881854" y="2773917"/>
                <a:ext cx="2055146" cy="2973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u="sng" dirty="0">
                    <a:hlinkClick r:id="rId4"/>
                  </a:rPr>
                  <a:t>LinkedIn</a:t>
                </a:r>
                <a:endParaRPr lang="en-US" sz="2000" dirty="0">
                  <a:solidFill>
                    <a:srgbClr val="3C4252"/>
                  </a:solidFill>
                  <a:latin typeface="Proxima Nova" panose="02000506030000020004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3AA3561-5763-4E86-81F6-7C8E9E020547}"/>
                </a:ext>
              </a:extLst>
            </p:cNvPr>
            <p:cNvGrpSpPr/>
            <p:nvPr/>
          </p:nvGrpSpPr>
          <p:grpSpPr>
            <a:xfrm>
              <a:off x="7471178" y="3361450"/>
              <a:ext cx="4634991" cy="448189"/>
              <a:chOff x="4745631" y="3707820"/>
              <a:chExt cx="2715944" cy="360896"/>
            </a:xfrm>
          </p:grpSpPr>
          <p:pic>
            <p:nvPicPr>
              <p:cNvPr id="33" name="Picture 32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9862B582-DBA1-4EE9-B8A4-6C696E2292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45631" y="3707820"/>
                <a:ext cx="333968" cy="333968"/>
              </a:xfrm>
              <a:prstGeom prst="rect">
                <a:avLst/>
              </a:prstGeom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01F5469-EEFF-4EBA-A4A7-01E18EAFBBE8}"/>
                  </a:ext>
                </a:extLst>
              </p:cNvPr>
              <p:cNvSpPr/>
              <p:nvPr/>
            </p:nvSpPr>
            <p:spPr>
              <a:xfrm>
                <a:off x="5128516" y="3746535"/>
                <a:ext cx="2333059" cy="322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3C4252"/>
                    </a:solidFill>
                    <a:latin typeface="Proxima Nova" panose="02000506030000020004"/>
                  </a:rPr>
                  <a:t>psabadra@gmail.com</a:t>
                </a:r>
              </a:p>
            </p:txBody>
          </p:sp>
        </p:grpSp>
      </p:grpSp>
      <p:pic>
        <p:nvPicPr>
          <p:cNvPr id="18" name="Picture 17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E9D0970-6C6B-4D4A-AB33-4DED390603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536" y="315816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6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1FF0-1259-48D1-8E66-B40BCDEC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21" y="906381"/>
            <a:ext cx="10387584" cy="2635809"/>
          </a:xfrm>
        </p:spPr>
        <p:txBody>
          <a:bodyPr/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Feedback Processing using Text Classification Model</a:t>
            </a:r>
            <a:br>
              <a:rPr lang="en-US" b="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6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9E4205D0-A16A-45CA-A342-0F7F8D5F0441}"/>
              </a:ext>
            </a:extLst>
          </p:cNvPr>
          <p:cNvSpPr/>
          <p:nvPr/>
        </p:nvSpPr>
        <p:spPr>
          <a:xfrm>
            <a:off x="5110077" y="3734691"/>
            <a:ext cx="2946700" cy="1525615"/>
          </a:xfrm>
          <a:prstGeom prst="snip1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E6C0E2-66AC-4B17-BC38-FAEDDFA394A7}"/>
              </a:ext>
            </a:extLst>
          </p:cNvPr>
          <p:cNvSpPr txBox="1">
            <a:spLocks/>
          </p:cNvSpPr>
          <p:nvPr/>
        </p:nvSpPr>
        <p:spPr>
          <a:xfrm>
            <a:off x="1103680" y="4497499"/>
            <a:ext cx="8467078" cy="4981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342E5081-D1A4-4931-A506-136E74CB99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3127524"/>
              </p:ext>
            </p:extLst>
          </p:nvPr>
        </p:nvGraphicFramePr>
        <p:xfrm>
          <a:off x="710789" y="1148846"/>
          <a:ext cx="7507798" cy="2157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60D8C75-9464-4C49-8198-DFC19B446F97}"/>
              </a:ext>
            </a:extLst>
          </p:cNvPr>
          <p:cNvSpPr/>
          <p:nvPr/>
        </p:nvSpPr>
        <p:spPr>
          <a:xfrm>
            <a:off x="511009" y="247664"/>
            <a:ext cx="92691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Feedback Processing using Text Classification Model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Callout: Bent Line 12">
            <a:extLst>
              <a:ext uri="{FF2B5EF4-FFF2-40B4-BE49-F238E27FC236}">
                <a16:creationId xmlns:a16="http://schemas.microsoft.com/office/drawing/2014/main" id="{E2A53905-99E3-4BC2-BFEC-BA41751C0419}"/>
              </a:ext>
            </a:extLst>
          </p:cNvPr>
          <p:cNvSpPr/>
          <p:nvPr/>
        </p:nvSpPr>
        <p:spPr>
          <a:xfrm>
            <a:off x="5848830" y="4012047"/>
            <a:ext cx="1875453" cy="742210"/>
          </a:xfrm>
          <a:prstGeom prst="borderCallout2">
            <a:avLst>
              <a:gd name="adj1" fmla="val 20007"/>
              <a:gd name="adj2" fmla="val -870"/>
              <a:gd name="adj3" fmla="val 18750"/>
              <a:gd name="adj4" fmla="val -16667"/>
              <a:gd name="adj5" fmla="val -180788"/>
              <a:gd name="adj6" fmla="val -58823"/>
            </a:avLst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classification AI Model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5378560-D54F-4C70-B60A-EB507F95A710}"/>
              </a:ext>
            </a:extLst>
          </p:cNvPr>
          <p:cNvSpPr/>
          <p:nvPr/>
        </p:nvSpPr>
        <p:spPr>
          <a:xfrm>
            <a:off x="7724283" y="4257166"/>
            <a:ext cx="1156778" cy="21620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37D477-3230-4E70-A527-4E5FDDD1D3DF}"/>
              </a:ext>
            </a:extLst>
          </p:cNvPr>
          <p:cNvSpPr/>
          <p:nvPr/>
        </p:nvSpPr>
        <p:spPr>
          <a:xfrm>
            <a:off x="8884705" y="3816897"/>
            <a:ext cx="2565150" cy="113251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Email to concerned department if feedback needs attention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4E1A6-7531-4828-A8B1-DFD9371D621B}"/>
              </a:ext>
            </a:extLst>
          </p:cNvPr>
          <p:cNvSpPr txBox="1"/>
          <p:nvPr/>
        </p:nvSpPr>
        <p:spPr>
          <a:xfrm>
            <a:off x="5337219" y="4915101"/>
            <a:ext cx="2719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 Processing Flow</a:t>
            </a:r>
          </a:p>
        </p:txBody>
      </p:sp>
    </p:spTree>
    <p:extLst>
      <p:ext uri="{BB962C8B-B14F-4D97-AF65-F5344CB8AC3E}">
        <p14:creationId xmlns:p14="http://schemas.microsoft.com/office/powerpoint/2010/main" val="33671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3A81-A57B-4148-B284-29276791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40786"/>
            <a:ext cx="10566153" cy="2492990"/>
          </a:xfrm>
        </p:spPr>
        <p:txBody>
          <a:bodyPr/>
          <a:lstStyle/>
          <a:p>
            <a:r>
              <a:rPr lang="en-US" dirty="0"/>
              <a:t>Introduction to AI Builder in Power platform</a:t>
            </a:r>
          </a:p>
        </p:txBody>
      </p:sp>
    </p:spTree>
    <p:extLst>
      <p:ext uri="{BB962C8B-B14F-4D97-AF65-F5344CB8AC3E}">
        <p14:creationId xmlns:p14="http://schemas.microsoft.com/office/powerpoint/2010/main" val="37670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FE1FFB-87B7-4503-A674-0D46099B4924}"/>
              </a:ext>
            </a:extLst>
          </p:cNvPr>
          <p:cNvSpPr txBox="1"/>
          <p:nvPr/>
        </p:nvSpPr>
        <p:spPr>
          <a:xfrm>
            <a:off x="371223" y="129883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AI Builder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DDEE34-7A34-485F-B75C-C33B0AB273EA}"/>
              </a:ext>
            </a:extLst>
          </p:cNvPr>
          <p:cNvSpPr/>
          <p:nvPr/>
        </p:nvSpPr>
        <p:spPr>
          <a:xfrm>
            <a:off x="371223" y="653103"/>
            <a:ext cx="480445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Artificial Intelligence feature in Power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us to easily automate processes and predict outcomes to help improve business process.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special coding or data-science skills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Builder features are available as per regions. Region in which your environment is hosted.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feature availability as per region, please have a look once - </a:t>
            </a:r>
            <a:r>
              <a:rPr lang="en-US" dirty="0">
                <a:hlinkClick r:id="rId2"/>
              </a:rPr>
              <a:t>https://docs.microsoft.com/en-us/ai-builder/availability-region</a:t>
            </a:r>
            <a:r>
              <a:rPr lang="en-US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AI Builder, AI is based on Model Types.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132955-F65D-417F-A997-ECEA37CC6FAD}"/>
              </a:ext>
            </a:extLst>
          </p:cNvPr>
          <p:cNvSpPr/>
          <p:nvPr/>
        </p:nvSpPr>
        <p:spPr>
          <a:xfrm>
            <a:off x="5397371" y="4775400"/>
            <a:ext cx="6235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proxima-nova"/>
              </a:rPr>
              <a:t>What’s Coming?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 Availability October 2019 through March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Extend AI Builder to Dynamics 365 and grow up to Pro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additional AI scenarios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629D89-AB5F-4683-BEC8-759B28172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371" y="91275"/>
            <a:ext cx="5211193" cy="472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86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FE1FFB-87B7-4503-A674-0D46099B4924}"/>
              </a:ext>
            </a:extLst>
          </p:cNvPr>
          <p:cNvSpPr txBox="1"/>
          <p:nvPr/>
        </p:nvSpPr>
        <p:spPr>
          <a:xfrm>
            <a:off x="344590" y="121006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Enable or disable AI Builder feature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FC7E4E-F242-4393-A5A1-5755C589AC06}"/>
              </a:ext>
            </a:extLst>
          </p:cNvPr>
          <p:cNvSpPr txBox="1">
            <a:spLocks/>
          </p:cNvSpPr>
          <p:nvPr/>
        </p:nvSpPr>
        <p:spPr>
          <a:xfrm>
            <a:off x="1654095" y="1515615"/>
            <a:ext cx="8209626" cy="4981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23A3EA-B301-4D16-B2DD-3CC624AB249F}"/>
              </a:ext>
            </a:extLst>
          </p:cNvPr>
          <p:cNvSpPr/>
          <p:nvPr/>
        </p:nvSpPr>
        <p:spPr>
          <a:xfrm>
            <a:off x="93307" y="930490"/>
            <a:ext cx="522265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Platform administrators can use the Power Platform Admin center to control the availability of AI Builder in an environment.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Following are the 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Sign in to Power Platform Admin center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Environments &gt;&gt; Our Environment &gt;&gt;</a:t>
            </a:r>
          </a:p>
          <a:p>
            <a:pPr lvl="1"/>
            <a:r>
              <a:rPr lang="en-US" dirty="0"/>
              <a:t>Settings &gt;&gt; Features &gt;&gt; AI Builder(preview)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0ABBB9-1160-404B-821F-3A71CC09C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630" y="960494"/>
            <a:ext cx="6830881" cy="316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6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</Words>
  <PresentationFormat>Widescreen</PresentationFormat>
  <Paragraphs>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Proxima Nova</vt:lpstr>
      <vt:lpstr>Proxima Nova Semibold</vt:lpstr>
      <vt:lpstr>proxima-nova</vt:lpstr>
      <vt:lpstr>Segoe UI (Body)</vt:lpstr>
      <vt:lpstr>Arial</vt:lpstr>
      <vt:lpstr>Arial Black</vt:lpstr>
      <vt:lpstr>Calibri</vt:lpstr>
      <vt:lpstr>Calibri Light</vt:lpstr>
      <vt:lpstr>Segoe UI</vt:lpstr>
      <vt:lpstr>Segoe UI Light</vt:lpstr>
      <vt:lpstr>Segoe UI Semibold</vt:lpstr>
      <vt:lpstr>Wingdings</vt:lpstr>
      <vt:lpstr>Office Theme</vt:lpstr>
      <vt:lpstr>PowerPoint Presentation</vt:lpstr>
      <vt:lpstr>Power of AI in Power Platform</vt:lpstr>
      <vt:lpstr>Keval Solanki</vt:lpstr>
      <vt:lpstr>Prasham Sabadra</vt:lpstr>
      <vt:lpstr>Feedback Processing using Text Classification Model </vt:lpstr>
      <vt:lpstr>PowerPoint Presentation</vt:lpstr>
      <vt:lpstr>Introduction to AI Builder in Power platform</vt:lpstr>
      <vt:lpstr>PowerPoint Presentation</vt:lpstr>
      <vt:lpstr>PowerPoint Presentation</vt:lpstr>
      <vt:lpstr>Time to grab a Goodie</vt:lpstr>
      <vt:lpstr>Model Types</vt:lpstr>
      <vt:lpstr>PowerPoint Presentation</vt:lpstr>
      <vt:lpstr>PowerPoint Presentation</vt:lpstr>
      <vt:lpstr>How to build and train</vt:lpstr>
      <vt:lpstr>PowerPoint Presentation</vt:lpstr>
      <vt:lpstr>PowerPoint Presentation</vt:lpstr>
      <vt:lpstr>Time to grab a Goodie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2020-01-05T10:52:53Z</dcterms:created>
  <dcterms:modified xsi:type="dcterms:W3CDTF">2020-02-14T11:37:03Z</dcterms:modified>
</cp:coreProperties>
</file>