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7" r:id="rId5"/>
    <p:sldId id="273" r:id="rId6"/>
    <p:sldId id="281" r:id="rId7"/>
    <p:sldId id="282" r:id="rId8"/>
    <p:sldId id="283" r:id="rId9"/>
    <p:sldId id="268" r:id="rId10"/>
    <p:sldId id="286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=""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=""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=""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=""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=""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=""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=""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=""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=""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=""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=""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=""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=""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Community?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52DC3E-95D3-440B-91B8-7B2F5521E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Abigeal </a:t>
            </a:r>
            <a:r>
              <a:rPr lang="en-US" b="1" dirty="0" err="1">
                <a:solidFill>
                  <a:schemeClr val="accent5"/>
                </a:solidFill>
              </a:rPr>
              <a:t>Adenigbabe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sz="1600" b="1" i="1" dirty="0">
                <a:solidFill>
                  <a:schemeClr val="accent5"/>
                </a:solidFill>
              </a:rPr>
              <a:t>Enterprise Application Specialist</a:t>
            </a:r>
          </a:p>
        </p:txBody>
      </p:sp>
    </p:spTree>
    <p:extLst>
      <p:ext uri="{BB962C8B-B14F-4D97-AF65-F5344CB8AC3E}">
        <p14:creationId xmlns:p14="http://schemas.microsoft.com/office/powerpoint/2010/main" val="404200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0599876-1ACA-426E-9361-1654A52F8407}"/>
              </a:ext>
            </a:extLst>
          </p:cNvPr>
          <p:cNvSpPr txBox="1">
            <a:spLocks/>
          </p:cNvSpPr>
          <p:nvPr/>
        </p:nvSpPr>
        <p:spPr>
          <a:xfrm>
            <a:off x="1289462" y="317625"/>
            <a:ext cx="5835732" cy="953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Lets discuss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0CC1E327-F367-4038-8BB2-F7EA450A6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662380"/>
            <a:ext cx="9897093" cy="3420259"/>
          </a:xfrm>
        </p:spPr>
        <p:txBody>
          <a:bodyPr/>
          <a:lstStyle/>
          <a:p>
            <a:pPr lvl="1"/>
            <a:r>
              <a:rPr lang="en-US" dirty="0" smtClean="0"/>
              <a:t>Why does a community exist?</a:t>
            </a:r>
          </a:p>
          <a:p>
            <a:pPr lvl="1"/>
            <a:r>
              <a:rPr lang="en-US" dirty="0" smtClean="0"/>
              <a:t>Why </a:t>
            </a:r>
            <a:r>
              <a:rPr lang="en-US" dirty="0" smtClean="0"/>
              <a:t>you need to be an active member </a:t>
            </a:r>
          </a:p>
          <a:p>
            <a:pPr lvl="1"/>
            <a:r>
              <a:rPr lang="en-US" dirty="0" smtClean="0"/>
              <a:t>What are the benefits ?</a:t>
            </a:r>
          </a:p>
          <a:p>
            <a:pPr lvl="1"/>
            <a:r>
              <a:rPr lang="en-US" dirty="0" smtClean="0"/>
              <a:t>How often do the community meet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Connect with us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…More!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790" y="-213756"/>
            <a:ext cx="8270175" cy="135971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 A community is a support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                   </a:t>
            </a:r>
            <a:r>
              <a:rPr lang="en-US" sz="1800" dirty="0" smtClean="0">
                <a:solidFill>
                  <a:schemeClr val="tx2"/>
                </a:solidFill>
              </a:rPr>
              <a:t>Group of people interacting to share a common understanding 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90" y="1276583"/>
            <a:ext cx="8193975" cy="461033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219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958" y="225631"/>
            <a:ext cx="8301815" cy="760021"/>
          </a:xfrm>
        </p:spPr>
        <p:txBody>
          <a:bodyPr>
            <a:noAutofit/>
          </a:bodyPr>
          <a:lstStyle/>
          <a:p>
            <a:r>
              <a:rPr lang="en-US" sz="3400" b="1" dirty="0"/>
              <a:t>“We Need Each Other to Survive”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8" y="1335639"/>
            <a:ext cx="5579477" cy="446358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760918" y="1335639"/>
            <a:ext cx="5228503" cy="4463582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Career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Stay abreast of trends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Learn best practices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Feel among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Leveraging on Relationships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Achieve more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0854047" y="5308270"/>
            <a:ext cx="1078728" cy="4909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9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56" y="118755"/>
            <a:ext cx="7708609" cy="676892"/>
          </a:xfrm>
        </p:spPr>
        <p:txBody>
          <a:bodyPr>
            <a:noAutofit/>
          </a:bodyPr>
          <a:lstStyle/>
          <a:p>
            <a:r>
              <a:rPr lang="en-US" sz="4400" dirty="0" smtClean="0"/>
              <a:t>Being Active = Being Seen</a:t>
            </a:r>
            <a:endParaRPr lang="en-GB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959" y="1235034"/>
            <a:ext cx="5427023" cy="46116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Network with People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Collaborate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Job </a:t>
            </a:r>
            <a:r>
              <a:rPr lang="en-US" sz="2000" b="1" dirty="0" smtClean="0"/>
              <a:t>Opportunity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 Leadership Skills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Volunteering Opportunity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Unavailable Information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Speaking engagement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Microsoft event and Travel opportunity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r>
              <a:rPr lang="en-US" sz="2800" b="1" dirty="0" smtClean="0"/>
              <a:t>Life Partner Maybe..  LOL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24" y="795648"/>
            <a:ext cx="4037763" cy="47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9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7445AD1-60A9-47D1-8895-904B4405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84" y="629818"/>
            <a:ext cx="5771408" cy="2469641"/>
          </a:xfrm>
        </p:spPr>
        <p:txBody>
          <a:bodyPr/>
          <a:lstStyle/>
          <a:p>
            <a:r>
              <a:rPr lang="en-US" sz="3200" dirty="0"/>
              <a:t>Meet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PowerAppsUsergroup9ja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CCO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31" y="293060"/>
            <a:ext cx="4703908" cy="62718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395" y="3574473"/>
            <a:ext cx="5510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 wanted to network with people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Volunteer in my area of work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Make real impact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Enhance my skills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3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74821" y="308759"/>
            <a:ext cx="8316088" cy="8668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Meet ups – Virtually / Offline</a:t>
            </a:r>
            <a:endParaRPr lang="en-GB" sz="3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63" y="1341912"/>
            <a:ext cx="4310742" cy="4310742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1274" y="2499756"/>
            <a:ext cx="4631376" cy="199505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Show and tell – Sundays 7pm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Questions and answers on MS </a:t>
            </a:r>
            <a:r>
              <a:rPr lang="en-US" sz="2000" b="1" dirty="0" err="1" smtClean="0"/>
              <a:t>Kaizala</a:t>
            </a:r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err="1" smtClean="0"/>
              <a:t>BootCamp</a:t>
            </a:r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Meetings and learn</a:t>
            </a:r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21227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61882" y="829430"/>
            <a:ext cx="8196787" cy="1956153"/>
          </a:xfrm>
        </p:spPr>
        <p:txBody>
          <a:bodyPr>
            <a:noAutofit/>
          </a:bodyPr>
          <a:lstStyle/>
          <a:p>
            <a:r>
              <a:rPr lang="en-US" sz="3600" dirty="0" smtClean="0"/>
              <a:t>       Connect with the Community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	</a:t>
            </a:r>
            <a:r>
              <a:rPr lang="en-US" sz="3600" b="1" dirty="0" smtClean="0"/>
              <a:t>@</a:t>
            </a:r>
            <a:r>
              <a:rPr lang="en-US" sz="3600" b="1" dirty="0"/>
              <a:t>Powerappsug9ja</a:t>
            </a:r>
            <a:r>
              <a:rPr lang="en-GB" sz="3600" b="1" dirty="0"/>
              <a:t/>
            </a:r>
            <a:br>
              <a:rPr lang="en-GB" sz="3600" b="1" dirty="0"/>
            </a:br>
            <a:endParaRPr lang="en-GB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84" y="3391227"/>
            <a:ext cx="1411594" cy="11451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512969" y="3403101"/>
            <a:ext cx="1293576" cy="1293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52" y="3547362"/>
            <a:ext cx="4912848" cy="7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9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74A036C-BA54-45FC-9987-BE658FE42601}"/>
              </a:ext>
            </a:extLst>
          </p:cNvPr>
          <p:cNvSpPr txBox="1">
            <a:spLocks/>
          </p:cNvSpPr>
          <p:nvPr/>
        </p:nvSpPr>
        <p:spPr>
          <a:xfrm>
            <a:off x="1325089" y="2790702"/>
            <a:ext cx="9885218" cy="12587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2"/>
                </a:solidFill>
              </a:rPr>
              <a:t>Thank You</a:t>
            </a:r>
            <a:endParaRPr lang="en-US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0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b5988d6-8fef-43bf-8684-73b55c79ce34"/>
    <ds:schemaRef ds:uri="3dd97c74-5ef0-47a1-a0c0-112a138906c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BD89D9-7255-4D5A-82E5-E966CAEE433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dd97c74-5ef0-47a1-a0c0-112a138906c0"/>
    <ds:schemaRef ds:uri="bb5988d6-8fef-43bf-8684-73b55c79ce3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151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Klavika Medium Condensed</vt:lpstr>
      <vt:lpstr>Segoe UI</vt:lpstr>
      <vt:lpstr>Segoe UI Black</vt:lpstr>
      <vt:lpstr>Segoe UI Semibold</vt:lpstr>
      <vt:lpstr>Segoe UI Semilight</vt:lpstr>
      <vt:lpstr>Wingdings</vt:lpstr>
      <vt:lpstr>Office Theme</vt:lpstr>
      <vt:lpstr>Why Community?</vt:lpstr>
      <vt:lpstr>PowerPoint Presentation</vt:lpstr>
      <vt:lpstr> A community is a support system                    Group of people interacting to share a common understanding </vt:lpstr>
      <vt:lpstr>“We Need Each Other to Survive”</vt:lpstr>
      <vt:lpstr>Being Active = Being Seen</vt:lpstr>
      <vt:lpstr>Meet the   PowerAppsUsergroup9ja  CCO</vt:lpstr>
      <vt:lpstr>Meet ups – Virtually / Offline</vt:lpstr>
      <vt:lpstr>       Connect with the Community     @Powerappsug9ja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AbigealAy</cp:lastModifiedBy>
  <cp:revision>35</cp:revision>
  <dcterms:created xsi:type="dcterms:W3CDTF">2020-02-08T21:32:28Z</dcterms:created>
  <dcterms:modified xsi:type="dcterms:W3CDTF">2020-02-13T14:17:14Z</dcterms:modified>
</cp:coreProperties>
</file>