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47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4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5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2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3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1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7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F434-65A5-4ACC-ADEB-21520488A5B9}" type="datetimeFigureOut">
              <a:rPr lang="en-CA" smtClean="0"/>
              <a:t>2020-02-10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lgary Central Library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0"/>
            <a:ext cx="8546592" cy="4743360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30596"/>
            <a:ext cx="7778496" cy="3327403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CALGARY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166459" y="3877217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55382" y="4432893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6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28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174793" y="5189508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70" y="6023171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54" y="6003963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</a:t>
            </a:r>
            <a:r>
              <a:rPr lang="en-CA" dirty="0" err="1">
                <a:solidFill>
                  <a:srgbClr val="F2C913"/>
                </a:solidFill>
              </a:rPr>
              <a:t>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6" y="15891"/>
            <a:ext cx="4366800" cy="3117273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6986" y="73432"/>
            <a:ext cx="4248000" cy="3002189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47963" y="137991"/>
            <a:ext cx="4114800" cy="2880000"/>
          </a:xfrm>
          <a:prstGeom prst="rect">
            <a:avLst/>
          </a:prstGeom>
          <a:noFill/>
          <a:ln w="69850" cmpd="sng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02" y="5539951"/>
            <a:ext cx="2100209" cy="15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3" y="0"/>
            <a:ext cx="7778496" cy="4218023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Toronto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89709" y="2261062"/>
            <a:ext cx="3075709" cy="679871"/>
          </a:xfrm>
          <a:prstGeom prst="line">
            <a:avLst/>
          </a:prstGeom>
          <a:ln w="50800">
            <a:solidFill>
              <a:srgbClr val="13838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</p:spTree>
    <p:extLst>
      <p:ext uri="{BB962C8B-B14F-4D97-AF65-F5344CB8AC3E}">
        <p14:creationId xmlns:p14="http://schemas.microsoft.com/office/powerpoint/2010/main" val="19866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4" y="0"/>
            <a:ext cx="7778496" cy="5576652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MELBOURNE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89709" y="2261062"/>
            <a:ext cx="3075709" cy="679871"/>
          </a:xfrm>
          <a:prstGeom prst="line">
            <a:avLst/>
          </a:prstGeom>
          <a:ln w="50800">
            <a:solidFill>
              <a:srgbClr val="13838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</p:spTree>
    <p:extLst>
      <p:ext uri="{BB962C8B-B14F-4D97-AF65-F5344CB8AC3E}">
        <p14:creationId xmlns:p14="http://schemas.microsoft.com/office/powerpoint/2010/main" val="23656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lgary Central Library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0"/>
            <a:ext cx="8546592" cy="4743360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CALGARY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KPM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79" y="6062251"/>
            <a:ext cx="1307603" cy="508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29" y="15891"/>
            <a:ext cx="4366800" cy="3117273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6986" y="73432"/>
            <a:ext cx="4248000" cy="3002189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47963" y="137991"/>
            <a:ext cx="4114800" cy="2880000"/>
          </a:xfrm>
          <a:prstGeom prst="rect">
            <a:avLst/>
          </a:prstGeom>
          <a:noFill/>
          <a:ln w="69850" cmpd="sng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7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lgary Central Library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0"/>
            <a:ext cx="8546592" cy="4743360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OTTAWA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KPM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79" y="6062251"/>
            <a:ext cx="1307603" cy="508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</a:t>
            </a:r>
            <a:r>
              <a:rPr lang="en-CA" dirty="0" err="1">
                <a:solidFill>
                  <a:srgbClr val="F2C913"/>
                </a:solidFill>
              </a:rPr>
              <a:t>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29" y="15891"/>
            <a:ext cx="4366800" cy="3117273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6986" y="73432"/>
            <a:ext cx="4248000" cy="3002189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47963" y="137991"/>
            <a:ext cx="4114800" cy="2880000"/>
          </a:xfrm>
          <a:prstGeom prst="rect">
            <a:avLst/>
          </a:prstGeom>
          <a:noFill/>
          <a:ln w="69850" cmpd="sng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14</cp:revision>
  <dcterms:created xsi:type="dcterms:W3CDTF">2020-01-26T01:07:47Z</dcterms:created>
  <dcterms:modified xsi:type="dcterms:W3CDTF">2020-02-10T12:10:59Z</dcterms:modified>
</cp:coreProperties>
</file>