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1383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F434-65A5-4ACC-ADEB-21520488A5B9}" type="datetimeFigureOut">
              <a:rPr lang="en-CA" smtClean="0"/>
              <a:t>2020-02-08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9BCE8-4651-4780-A229-AAEE9BCE6E4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90479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F434-65A5-4ACC-ADEB-21520488A5B9}" type="datetimeFigureOut">
              <a:rPr lang="en-CA" smtClean="0"/>
              <a:t>2020-02-08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9BCE8-4651-4780-A229-AAEE9BCE6E4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1947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F434-65A5-4ACC-ADEB-21520488A5B9}" type="datetimeFigureOut">
              <a:rPr lang="en-CA" smtClean="0"/>
              <a:t>2020-02-08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9BCE8-4651-4780-A229-AAEE9BCE6E4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69652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F434-65A5-4ACC-ADEB-21520488A5B9}" type="datetimeFigureOut">
              <a:rPr lang="en-CA" smtClean="0"/>
              <a:t>2020-02-08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9BCE8-4651-4780-A229-AAEE9BCE6E4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6968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F434-65A5-4ACC-ADEB-21520488A5B9}" type="datetimeFigureOut">
              <a:rPr lang="en-CA" smtClean="0"/>
              <a:t>2020-02-08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9BCE8-4651-4780-A229-AAEE9BCE6E4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93210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F434-65A5-4ACC-ADEB-21520488A5B9}" type="datetimeFigureOut">
              <a:rPr lang="en-CA" smtClean="0"/>
              <a:t>2020-02-08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9BCE8-4651-4780-A229-AAEE9BCE6E4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90920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F434-65A5-4ACC-ADEB-21520488A5B9}" type="datetimeFigureOut">
              <a:rPr lang="en-CA" smtClean="0"/>
              <a:t>2020-02-08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9BCE8-4651-4780-A229-AAEE9BCE6E4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63735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F434-65A5-4ACC-ADEB-21520488A5B9}" type="datetimeFigureOut">
              <a:rPr lang="en-CA" smtClean="0"/>
              <a:t>2020-02-08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9BCE8-4651-4780-A229-AAEE9BCE6E4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73182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F434-65A5-4ACC-ADEB-21520488A5B9}" type="datetimeFigureOut">
              <a:rPr lang="en-CA" smtClean="0"/>
              <a:t>2020-02-08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9BCE8-4651-4780-A229-AAEE9BCE6E4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8052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F434-65A5-4ACC-ADEB-21520488A5B9}" type="datetimeFigureOut">
              <a:rPr lang="en-CA" smtClean="0"/>
              <a:t>2020-02-08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9BCE8-4651-4780-A229-AAEE9BCE6E4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15548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F434-65A5-4ACC-ADEB-21520488A5B9}" type="datetimeFigureOut">
              <a:rPr lang="en-CA" smtClean="0"/>
              <a:t>2020-02-08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9BCE8-4651-4780-A229-AAEE9BCE6E4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06735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39F434-65A5-4ACC-ADEB-21520488A5B9}" type="datetimeFigureOut">
              <a:rPr lang="en-CA" smtClean="0"/>
              <a:t>2020-02-08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E9BCE8-4651-4780-A229-AAEE9BCE6E4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37365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Calgary Central Library - Wikipedia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6000" contras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5408" y="0"/>
            <a:ext cx="8546592" cy="4743360"/>
          </a:xfrm>
        </p:spPr>
      </p:pic>
      <p:sp>
        <p:nvSpPr>
          <p:cNvPr id="8" name="Rectangle 7"/>
          <p:cNvSpPr/>
          <p:nvPr/>
        </p:nvSpPr>
        <p:spPr>
          <a:xfrm>
            <a:off x="0" y="0"/>
            <a:ext cx="4413504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 8"/>
          <p:cNvSpPr/>
          <p:nvPr/>
        </p:nvSpPr>
        <p:spPr>
          <a:xfrm>
            <a:off x="4413504" y="3584448"/>
            <a:ext cx="7778496" cy="3273552"/>
          </a:xfrm>
          <a:prstGeom prst="rect">
            <a:avLst/>
          </a:prstGeom>
          <a:solidFill>
            <a:srgbClr val="732773"/>
          </a:solidFill>
          <a:ln w="0">
            <a:solidFill>
              <a:srgbClr val="7327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256032" y="2731627"/>
            <a:ext cx="3889248" cy="0"/>
          </a:xfrm>
          <a:prstGeom prst="line">
            <a:avLst/>
          </a:prstGeom>
          <a:ln w="50800">
            <a:solidFill>
              <a:srgbClr val="1383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 Diagonal Corner Rectangle 14"/>
          <p:cNvSpPr/>
          <p:nvPr/>
        </p:nvSpPr>
        <p:spPr>
          <a:xfrm>
            <a:off x="9741408" y="146304"/>
            <a:ext cx="2310384" cy="621792"/>
          </a:xfrm>
          <a:prstGeom prst="round2DiagRect">
            <a:avLst/>
          </a:prstGeom>
          <a:solidFill>
            <a:srgbClr val="F2C913">
              <a:alpha val="80000"/>
            </a:srgbClr>
          </a:solidFill>
          <a:ln w="104775" cmpd="thickThin">
            <a:solidFill>
              <a:srgbClr val="13838E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600" b="1" dirty="0">
                <a:latin typeface="Bahnschrift Condensed" panose="020B0502040204020203" pitchFamily="34" charset="0"/>
              </a:rPr>
              <a:t>CALGARY</a:t>
            </a:r>
          </a:p>
        </p:txBody>
      </p:sp>
      <p:sp>
        <p:nvSpPr>
          <p:cNvPr id="3" name="TextBox 2"/>
          <p:cNvSpPr txBox="1"/>
          <p:nvPr/>
        </p:nvSpPr>
        <p:spPr>
          <a:xfrm flipH="1">
            <a:off x="5216052" y="3918926"/>
            <a:ext cx="1393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Feb 15, 2020</a:t>
            </a:r>
          </a:p>
        </p:txBody>
      </p:sp>
      <p:sp>
        <p:nvSpPr>
          <p:cNvPr id="17" name="TextBox 16"/>
          <p:cNvSpPr txBox="1"/>
          <p:nvPr/>
        </p:nvSpPr>
        <p:spPr>
          <a:xfrm flipH="1">
            <a:off x="5148553" y="4455028"/>
            <a:ext cx="2826626" cy="6609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Microsoft Canada, 110 9 Ave SW #710</a:t>
            </a:r>
          </a:p>
        </p:txBody>
      </p:sp>
      <p:sp>
        <p:nvSpPr>
          <p:cNvPr id="7" name="Rectangle 6"/>
          <p:cNvSpPr/>
          <p:nvPr/>
        </p:nvSpPr>
        <p:spPr>
          <a:xfrm>
            <a:off x="4566102" y="5865541"/>
            <a:ext cx="7466640" cy="858644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rgbClr val="1383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9" name="Picture 18" descr="KPMG - Wikipedia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7279" y="6062251"/>
            <a:ext cx="1307603" cy="508875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0293" y="4472903"/>
            <a:ext cx="546611" cy="546611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2398" y="3751291"/>
            <a:ext cx="607313" cy="607313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9006" y="5124488"/>
            <a:ext cx="610080" cy="610080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 flipH="1">
            <a:off x="5222752" y="5252440"/>
            <a:ext cx="1393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Free Event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876338" y="4316847"/>
            <a:ext cx="4327311" cy="677108"/>
          </a:xfrm>
          <a:prstGeom prst="rect">
            <a:avLst/>
          </a:prstGeom>
          <a:solidFill>
            <a:srgbClr val="732773"/>
          </a:solidFill>
        </p:spPr>
        <p:txBody>
          <a:bodyPr wrap="square" rtlCol="0">
            <a:spAutoFit/>
          </a:bodyPr>
          <a:lstStyle/>
          <a:p>
            <a:r>
              <a:rPr lang="en-CA" sz="2000" b="1" dirty="0">
                <a:solidFill>
                  <a:srgbClr val="F2C913"/>
                </a:solidFill>
              </a:rPr>
              <a:t>Visit</a:t>
            </a:r>
            <a:endParaRPr lang="en-CA" b="1" dirty="0">
              <a:solidFill>
                <a:srgbClr val="F2C913"/>
              </a:solidFill>
            </a:endParaRPr>
          </a:p>
          <a:p>
            <a:r>
              <a:rPr lang="en-CA" dirty="0">
                <a:solidFill>
                  <a:srgbClr val="F2C913"/>
                </a:solidFill>
              </a:rPr>
              <a:t>https://www.powerplatformbootcamp.com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891675" y="3611150"/>
            <a:ext cx="406442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>
                <a:solidFill>
                  <a:srgbClr val="F2C913"/>
                </a:solidFill>
              </a:rPr>
              <a:t>Register</a:t>
            </a:r>
            <a:endParaRPr lang="en-CA" b="1" dirty="0">
              <a:solidFill>
                <a:srgbClr val="F2C913"/>
              </a:solidFill>
            </a:endParaRPr>
          </a:p>
          <a:p>
            <a:r>
              <a:rPr lang="en-CA" dirty="0">
                <a:solidFill>
                  <a:srgbClr val="F2C913"/>
                </a:solidFill>
              </a:rPr>
              <a:t>https://GPPB2020-calgary.eventbrite.ca</a:t>
            </a: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5903" y="5993296"/>
            <a:ext cx="2476414" cy="57783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2643" y="6003964"/>
            <a:ext cx="615498" cy="61549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19" y="56590"/>
            <a:ext cx="4189677" cy="418967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48" y="3322060"/>
            <a:ext cx="2926071" cy="3044952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 flipV="1">
            <a:off x="789709" y="2261062"/>
            <a:ext cx="3075709" cy="679871"/>
          </a:xfrm>
          <a:prstGeom prst="line">
            <a:avLst/>
          </a:prstGeom>
          <a:ln w="50800">
            <a:solidFill>
              <a:srgbClr val="13838E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864689" y="5019514"/>
            <a:ext cx="4327311" cy="646331"/>
          </a:xfrm>
          <a:prstGeom prst="rect">
            <a:avLst/>
          </a:prstGeom>
          <a:solidFill>
            <a:srgbClr val="732773"/>
          </a:solidFill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rgbClr val="F2C913"/>
                </a:solidFill>
              </a:rPr>
              <a:t>Follow</a:t>
            </a:r>
          </a:p>
          <a:p>
            <a:r>
              <a:rPr lang="en-CA" dirty="0">
                <a:solidFill>
                  <a:srgbClr val="F2C913"/>
                </a:solidFill>
              </a:rPr>
              <a:t>@GPPBootcamp</a:t>
            </a:r>
            <a:r>
              <a:rPr lang="en-CA" b="1" dirty="0">
                <a:solidFill>
                  <a:srgbClr val="F2C913"/>
                </a:solidFill>
              </a:rPr>
              <a:t>     </a:t>
            </a:r>
            <a:r>
              <a:rPr lang="en-CA" dirty="0">
                <a:solidFill>
                  <a:srgbClr val="F2C913"/>
                </a:solidFill>
              </a:rPr>
              <a:t>#gppb</a:t>
            </a:r>
          </a:p>
        </p:txBody>
      </p:sp>
    </p:spTree>
    <p:extLst>
      <p:ext uri="{BB962C8B-B14F-4D97-AF65-F5344CB8AC3E}">
        <p14:creationId xmlns:p14="http://schemas.microsoft.com/office/powerpoint/2010/main" val="3486713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5153" y="0"/>
            <a:ext cx="7778496" cy="4218023"/>
          </a:xfrm>
        </p:spPr>
      </p:pic>
      <p:sp>
        <p:nvSpPr>
          <p:cNvPr id="8" name="Rectangle 7"/>
          <p:cNvSpPr/>
          <p:nvPr/>
        </p:nvSpPr>
        <p:spPr>
          <a:xfrm>
            <a:off x="0" y="0"/>
            <a:ext cx="4413504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 8"/>
          <p:cNvSpPr/>
          <p:nvPr/>
        </p:nvSpPr>
        <p:spPr>
          <a:xfrm>
            <a:off x="4413504" y="3584448"/>
            <a:ext cx="7778496" cy="3273552"/>
          </a:xfrm>
          <a:prstGeom prst="rect">
            <a:avLst/>
          </a:prstGeom>
          <a:solidFill>
            <a:srgbClr val="732773"/>
          </a:solidFill>
          <a:ln w="0">
            <a:solidFill>
              <a:srgbClr val="7327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256032" y="2731627"/>
            <a:ext cx="3889248" cy="0"/>
          </a:xfrm>
          <a:prstGeom prst="line">
            <a:avLst/>
          </a:prstGeom>
          <a:ln w="50800">
            <a:solidFill>
              <a:srgbClr val="1383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 Diagonal Corner Rectangle 14"/>
          <p:cNvSpPr/>
          <p:nvPr/>
        </p:nvSpPr>
        <p:spPr>
          <a:xfrm>
            <a:off x="9741408" y="146304"/>
            <a:ext cx="2310384" cy="621792"/>
          </a:xfrm>
          <a:prstGeom prst="round2DiagRect">
            <a:avLst/>
          </a:prstGeom>
          <a:solidFill>
            <a:srgbClr val="F2C913">
              <a:alpha val="80000"/>
            </a:srgbClr>
          </a:solidFill>
          <a:ln w="104775" cmpd="thickThin">
            <a:solidFill>
              <a:srgbClr val="13838E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600" b="1" dirty="0">
                <a:latin typeface="Bahnschrift Condensed" panose="020B0502040204020203" pitchFamily="34" charset="0"/>
              </a:rPr>
              <a:t>Toronto</a:t>
            </a:r>
          </a:p>
        </p:txBody>
      </p:sp>
      <p:sp>
        <p:nvSpPr>
          <p:cNvPr id="3" name="TextBox 2"/>
          <p:cNvSpPr txBox="1"/>
          <p:nvPr/>
        </p:nvSpPr>
        <p:spPr>
          <a:xfrm flipH="1">
            <a:off x="5216052" y="3918926"/>
            <a:ext cx="1393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Feb 15, 2020</a:t>
            </a:r>
          </a:p>
        </p:txBody>
      </p:sp>
      <p:sp>
        <p:nvSpPr>
          <p:cNvPr id="17" name="TextBox 16"/>
          <p:cNvSpPr txBox="1"/>
          <p:nvPr/>
        </p:nvSpPr>
        <p:spPr>
          <a:xfrm flipH="1">
            <a:off x="5148553" y="4455028"/>
            <a:ext cx="2826626" cy="6609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Microsoft Canada, 110 9 Ave SW #710</a:t>
            </a:r>
          </a:p>
        </p:txBody>
      </p:sp>
      <p:sp>
        <p:nvSpPr>
          <p:cNvPr id="7" name="Rectangle 6"/>
          <p:cNvSpPr/>
          <p:nvPr/>
        </p:nvSpPr>
        <p:spPr>
          <a:xfrm>
            <a:off x="4566102" y="5865541"/>
            <a:ext cx="7466640" cy="858644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rgbClr val="1383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0293" y="4472903"/>
            <a:ext cx="546611" cy="546611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2398" y="3751291"/>
            <a:ext cx="607313" cy="607313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9006" y="5124488"/>
            <a:ext cx="610080" cy="610080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 flipH="1">
            <a:off x="5222752" y="5252440"/>
            <a:ext cx="1393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Free Event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876338" y="4316847"/>
            <a:ext cx="4327311" cy="677108"/>
          </a:xfrm>
          <a:prstGeom prst="rect">
            <a:avLst/>
          </a:prstGeom>
          <a:solidFill>
            <a:srgbClr val="732773"/>
          </a:solidFill>
        </p:spPr>
        <p:txBody>
          <a:bodyPr wrap="square" rtlCol="0">
            <a:spAutoFit/>
          </a:bodyPr>
          <a:lstStyle/>
          <a:p>
            <a:r>
              <a:rPr lang="en-CA" sz="2000" b="1" dirty="0">
                <a:solidFill>
                  <a:srgbClr val="F2C913"/>
                </a:solidFill>
              </a:rPr>
              <a:t>Visit</a:t>
            </a:r>
            <a:endParaRPr lang="en-CA" b="1" dirty="0">
              <a:solidFill>
                <a:srgbClr val="F2C913"/>
              </a:solidFill>
            </a:endParaRPr>
          </a:p>
          <a:p>
            <a:r>
              <a:rPr lang="en-CA" dirty="0">
                <a:solidFill>
                  <a:srgbClr val="F2C913"/>
                </a:solidFill>
              </a:rPr>
              <a:t>https://www.powerplatformbootcamp.com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891675" y="3611150"/>
            <a:ext cx="406442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>
                <a:solidFill>
                  <a:srgbClr val="F2C913"/>
                </a:solidFill>
              </a:rPr>
              <a:t>Register</a:t>
            </a:r>
            <a:endParaRPr lang="en-CA" b="1" dirty="0">
              <a:solidFill>
                <a:srgbClr val="F2C913"/>
              </a:solidFill>
            </a:endParaRPr>
          </a:p>
          <a:p>
            <a:r>
              <a:rPr lang="en-CA" dirty="0">
                <a:solidFill>
                  <a:srgbClr val="F2C913"/>
                </a:solidFill>
              </a:rPr>
              <a:t>https://GPPB2020-calgary.eventbrite.ca</a:t>
            </a: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5903" y="5993296"/>
            <a:ext cx="2476414" cy="57783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2643" y="6003964"/>
            <a:ext cx="615498" cy="61549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19" y="56590"/>
            <a:ext cx="4189677" cy="418967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48" y="3322060"/>
            <a:ext cx="2926071" cy="3044952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 flipV="1">
            <a:off x="789709" y="2261062"/>
            <a:ext cx="3075709" cy="679871"/>
          </a:xfrm>
          <a:prstGeom prst="line">
            <a:avLst/>
          </a:prstGeom>
          <a:ln w="50800">
            <a:solidFill>
              <a:srgbClr val="13838E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864689" y="5019514"/>
            <a:ext cx="4327311" cy="646331"/>
          </a:xfrm>
          <a:prstGeom prst="rect">
            <a:avLst/>
          </a:prstGeom>
          <a:solidFill>
            <a:srgbClr val="732773"/>
          </a:solidFill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rgbClr val="F2C913"/>
                </a:solidFill>
              </a:rPr>
              <a:t>Follow</a:t>
            </a:r>
          </a:p>
          <a:p>
            <a:r>
              <a:rPr lang="en-CA" dirty="0">
                <a:solidFill>
                  <a:srgbClr val="F2C913"/>
                </a:solidFill>
              </a:rPr>
              <a:t>@GPPBootcamp</a:t>
            </a:r>
            <a:r>
              <a:rPr lang="en-CA" b="1" dirty="0">
                <a:solidFill>
                  <a:srgbClr val="F2C913"/>
                </a:solidFill>
              </a:rPr>
              <a:t>     </a:t>
            </a:r>
            <a:r>
              <a:rPr lang="en-CA" dirty="0">
                <a:solidFill>
                  <a:srgbClr val="F2C913"/>
                </a:solidFill>
              </a:rPr>
              <a:t>#gppb</a:t>
            </a:r>
          </a:p>
        </p:txBody>
      </p:sp>
    </p:spTree>
    <p:extLst>
      <p:ext uri="{BB962C8B-B14F-4D97-AF65-F5344CB8AC3E}">
        <p14:creationId xmlns:p14="http://schemas.microsoft.com/office/powerpoint/2010/main" val="1986644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3504" y="0"/>
            <a:ext cx="7778496" cy="5576652"/>
          </a:xfrm>
        </p:spPr>
      </p:pic>
      <p:sp>
        <p:nvSpPr>
          <p:cNvPr id="8" name="Rectangle 7"/>
          <p:cNvSpPr/>
          <p:nvPr/>
        </p:nvSpPr>
        <p:spPr>
          <a:xfrm>
            <a:off x="0" y="0"/>
            <a:ext cx="4413504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 8"/>
          <p:cNvSpPr/>
          <p:nvPr/>
        </p:nvSpPr>
        <p:spPr>
          <a:xfrm>
            <a:off x="4413504" y="3584448"/>
            <a:ext cx="7778496" cy="3273552"/>
          </a:xfrm>
          <a:prstGeom prst="rect">
            <a:avLst/>
          </a:prstGeom>
          <a:solidFill>
            <a:srgbClr val="732773"/>
          </a:solidFill>
          <a:ln w="0">
            <a:solidFill>
              <a:srgbClr val="7327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256032" y="2731627"/>
            <a:ext cx="3889248" cy="0"/>
          </a:xfrm>
          <a:prstGeom prst="line">
            <a:avLst/>
          </a:prstGeom>
          <a:ln w="50800">
            <a:solidFill>
              <a:srgbClr val="1383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 Diagonal Corner Rectangle 14"/>
          <p:cNvSpPr/>
          <p:nvPr/>
        </p:nvSpPr>
        <p:spPr>
          <a:xfrm>
            <a:off x="9741408" y="146304"/>
            <a:ext cx="2310384" cy="621792"/>
          </a:xfrm>
          <a:prstGeom prst="round2DiagRect">
            <a:avLst/>
          </a:prstGeom>
          <a:solidFill>
            <a:srgbClr val="F2C913">
              <a:alpha val="80000"/>
            </a:srgbClr>
          </a:solidFill>
          <a:ln w="104775" cmpd="thickThin">
            <a:solidFill>
              <a:srgbClr val="13838E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600" b="1" dirty="0">
                <a:latin typeface="Bahnschrift Condensed" panose="020B0502040204020203" pitchFamily="34" charset="0"/>
              </a:rPr>
              <a:t>MELBOURNE</a:t>
            </a:r>
          </a:p>
        </p:txBody>
      </p:sp>
      <p:sp>
        <p:nvSpPr>
          <p:cNvPr id="3" name="TextBox 2"/>
          <p:cNvSpPr txBox="1"/>
          <p:nvPr/>
        </p:nvSpPr>
        <p:spPr>
          <a:xfrm flipH="1">
            <a:off x="5216052" y="3918926"/>
            <a:ext cx="1393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Feb 15, 2020</a:t>
            </a:r>
          </a:p>
        </p:txBody>
      </p:sp>
      <p:sp>
        <p:nvSpPr>
          <p:cNvPr id="17" name="TextBox 16"/>
          <p:cNvSpPr txBox="1"/>
          <p:nvPr/>
        </p:nvSpPr>
        <p:spPr>
          <a:xfrm flipH="1">
            <a:off x="5148553" y="4455028"/>
            <a:ext cx="2826626" cy="6609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Microsoft Canada, 110 9 Ave SW #710</a:t>
            </a:r>
          </a:p>
        </p:txBody>
      </p:sp>
      <p:sp>
        <p:nvSpPr>
          <p:cNvPr id="7" name="Rectangle 6"/>
          <p:cNvSpPr/>
          <p:nvPr/>
        </p:nvSpPr>
        <p:spPr>
          <a:xfrm>
            <a:off x="4566102" y="5865541"/>
            <a:ext cx="7466640" cy="858644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rgbClr val="1383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0293" y="4472903"/>
            <a:ext cx="546611" cy="546611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2398" y="3751291"/>
            <a:ext cx="607313" cy="607313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9006" y="5124488"/>
            <a:ext cx="610080" cy="610080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 flipH="1">
            <a:off x="5222752" y="5252440"/>
            <a:ext cx="1393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Free Event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876338" y="4316847"/>
            <a:ext cx="4327311" cy="677108"/>
          </a:xfrm>
          <a:prstGeom prst="rect">
            <a:avLst/>
          </a:prstGeom>
          <a:solidFill>
            <a:srgbClr val="732773"/>
          </a:solidFill>
        </p:spPr>
        <p:txBody>
          <a:bodyPr wrap="square" rtlCol="0">
            <a:spAutoFit/>
          </a:bodyPr>
          <a:lstStyle/>
          <a:p>
            <a:r>
              <a:rPr lang="en-CA" sz="2000" b="1" dirty="0">
                <a:solidFill>
                  <a:srgbClr val="F2C913"/>
                </a:solidFill>
              </a:rPr>
              <a:t>Visit</a:t>
            </a:r>
            <a:endParaRPr lang="en-CA" b="1" dirty="0">
              <a:solidFill>
                <a:srgbClr val="F2C913"/>
              </a:solidFill>
            </a:endParaRPr>
          </a:p>
          <a:p>
            <a:r>
              <a:rPr lang="en-CA" dirty="0">
                <a:solidFill>
                  <a:srgbClr val="F2C913"/>
                </a:solidFill>
              </a:rPr>
              <a:t>https://www.powerplatformbootcamp.com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891675" y="3611150"/>
            <a:ext cx="406442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>
                <a:solidFill>
                  <a:srgbClr val="F2C913"/>
                </a:solidFill>
              </a:rPr>
              <a:t>Register</a:t>
            </a:r>
            <a:endParaRPr lang="en-CA" b="1" dirty="0">
              <a:solidFill>
                <a:srgbClr val="F2C913"/>
              </a:solidFill>
            </a:endParaRPr>
          </a:p>
          <a:p>
            <a:r>
              <a:rPr lang="en-CA" dirty="0">
                <a:solidFill>
                  <a:srgbClr val="F2C913"/>
                </a:solidFill>
              </a:rPr>
              <a:t>https://GPPB2020-calgary.eventbrite.ca</a:t>
            </a: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5903" y="5993296"/>
            <a:ext cx="2476414" cy="57783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2643" y="6003964"/>
            <a:ext cx="615498" cy="61549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19" y="56590"/>
            <a:ext cx="4189677" cy="418967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48" y="3322060"/>
            <a:ext cx="2926071" cy="3044952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 flipV="1">
            <a:off x="789709" y="2261062"/>
            <a:ext cx="3075709" cy="679871"/>
          </a:xfrm>
          <a:prstGeom prst="line">
            <a:avLst/>
          </a:prstGeom>
          <a:ln w="50800">
            <a:solidFill>
              <a:srgbClr val="13838E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864689" y="5019514"/>
            <a:ext cx="4327311" cy="646331"/>
          </a:xfrm>
          <a:prstGeom prst="rect">
            <a:avLst/>
          </a:prstGeom>
          <a:solidFill>
            <a:srgbClr val="732773"/>
          </a:solidFill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rgbClr val="F2C913"/>
                </a:solidFill>
              </a:rPr>
              <a:t>Follow</a:t>
            </a:r>
          </a:p>
          <a:p>
            <a:r>
              <a:rPr lang="en-CA" dirty="0">
                <a:solidFill>
                  <a:srgbClr val="F2C913"/>
                </a:solidFill>
              </a:rPr>
              <a:t>@GPPBootcamp</a:t>
            </a:r>
            <a:r>
              <a:rPr lang="en-CA" b="1" dirty="0">
                <a:solidFill>
                  <a:srgbClr val="F2C913"/>
                </a:solidFill>
              </a:rPr>
              <a:t>     </a:t>
            </a:r>
            <a:r>
              <a:rPr lang="en-CA" dirty="0">
                <a:solidFill>
                  <a:srgbClr val="F2C913"/>
                </a:solidFill>
              </a:rPr>
              <a:t>#gppb</a:t>
            </a:r>
          </a:p>
        </p:txBody>
      </p:sp>
    </p:spTree>
    <p:extLst>
      <p:ext uri="{BB962C8B-B14F-4D97-AF65-F5344CB8AC3E}">
        <p14:creationId xmlns:p14="http://schemas.microsoft.com/office/powerpoint/2010/main" val="2365656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Calgary Central Library - Wikipedia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6000" contras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5408" y="0"/>
            <a:ext cx="8546592" cy="4743360"/>
          </a:xfrm>
        </p:spPr>
      </p:pic>
      <p:sp>
        <p:nvSpPr>
          <p:cNvPr id="8" name="Rectangle 7"/>
          <p:cNvSpPr/>
          <p:nvPr/>
        </p:nvSpPr>
        <p:spPr>
          <a:xfrm>
            <a:off x="0" y="0"/>
            <a:ext cx="4413504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 8"/>
          <p:cNvSpPr/>
          <p:nvPr/>
        </p:nvSpPr>
        <p:spPr>
          <a:xfrm>
            <a:off x="4413504" y="3584448"/>
            <a:ext cx="7778496" cy="3273552"/>
          </a:xfrm>
          <a:prstGeom prst="rect">
            <a:avLst/>
          </a:prstGeom>
          <a:solidFill>
            <a:srgbClr val="732773"/>
          </a:solidFill>
          <a:ln w="0">
            <a:solidFill>
              <a:srgbClr val="7327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256032" y="2731627"/>
            <a:ext cx="3889248" cy="0"/>
          </a:xfrm>
          <a:prstGeom prst="line">
            <a:avLst/>
          </a:prstGeom>
          <a:ln w="50800">
            <a:solidFill>
              <a:srgbClr val="1383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 Diagonal Corner Rectangle 14"/>
          <p:cNvSpPr/>
          <p:nvPr/>
        </p:nvSpPr>
        <p:spPr>
          <a:xfrm>
            <a:off x="9741408" y="146304"/>
            <a:ext cx="2310384" cy="621792"/>
          </a:xfrm>
          <a:prstGeom prst="round2DiagRect">
            <a:avLst/>
          </a:prstGeom>
          <a:solidFill>
            <a:srgbClr val="F2C913">
              <a:alpha val="80000"/>
            </a:srgbClr>
          </a:solidFill>
          <a:ln w="104775" cmpd="thickThin">
            <a:solidFill>
              <a:srgbClr val="13838E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600" b="1" dirty="0">
                <a:latin typeface="Bahnschrift Condensed" panose="020B0502040204020203" pitchFamily="34" charset="0"/>
              </a:rPr>
              <a:t>CALGARY</a:t>
            </a:r>
          </a:p>
        </p:txBody>
      </p:sp>
      <p:sp>
        <p:nvSpPr>
          <p:cNvPr id="3" name="TextBox 2"/>
          <p:cNvSpPr txBox="1"/>
          <p:nvPr/>
        </p:nvSpPr>
        <p:spPr>
          <a:xfrm flipH="1">
            <a:off x="5216052" y="3918926"/>
            <a:ext cx="1393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Feb 15, 2020</a:t>
            </a:r>
          </a:p>
        </p:txBody>
      </p:sp>
      <p:sp>
        <p:nvSpPr>
          <p:cNvPr id="17" name="TextBox 16"/>
          <p:cNvSpPr txBox="1"/>
          <p:nvPr/>
        </p:nvSpPr>
        <p:spPr>
          <a:xfrm flipH="1">
            <a:off x="5148553" y="4455028"/>
            <a:ext cx="2826626" cy="6609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Microsoft Canada, 110 9 Ave SW #710</a:t>
            </a:r>
          </a:p>
        </p:txBody>
      </p:sp>
      <p:sp>
        <p:nvSpPr>
          <p:cNvPr id="7" name="Rectangle 6"/>
          <p:cNvSpPr/>
          <p:nvPr/>
        </p:nvSpPr>
        <p:spPr>
          <a:xfrm>
            <a:off x="4566102" y="5865541"/>
            <a:ext cx="7466640" cy="858644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rgbClr val="1383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9" name="Picture 18" descr="KPMG - Wikipedia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7279" y="6062251"/>
            <a:ext cx="1307603" cy="508875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0293" y="4472903"/>
            <a:ext cx="546611" cy="546611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2398" y="3751291"/>
            <a:ext cx="607313" cy="607313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9006" y="5124488"/>
            <a:ext cx="610080" cy="610080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 flipH="1">
            <a:off x="5222752" y="5252440"/>
            <a:ext cx="1393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Free Event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876338" y="4316847"/>
            <a:ext cx="4327311" cy="677108"/>
          </a:xfrm>
          <a:prstGeom prst="rect">
            <a:avLst/>
          </a:prstGeom>
          <a:solidFill>
            <a:srgbClr val="732773"/>
          </a:solidFill>
        </p:spPr>
        <p:txBody>
          <a:bodyPr wrap="square" rtlCol="0">
            <a:spAutoFit/>
          </a:bodyPr>
          <a:lstStyle/>
          <a:p>
            <a:r>
              <a:rPr lang="en-CA" sz="2000" b="1" dirty="0">
                <a:solidFill>
                  <a:srgbClr val="F2C913"/>
                </a:solidFill>
              </a:rPr>
              <a:t>Visit</a:t>
            </a:r>
            <a:endParaRPr lang="en-CA" b="1" dirty="0">
              <a:solidFill>
                <a:srgbClr val="F2C913"/>
              </a:solidFill>
            </a:endParaRPr>
          </a:p>
          <a:p>
            <a:r>
              <a:rPr lang="en-CA" dirty="0">
                <a:solidFill>
                  <a:srgbClr val="F2C913"/>
                </a:solidFill>
              </a:rPr>
              <a:t>https://www.powerplatformbootcamp.com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891675" y="3611150"/>
            <a:ext cx="406442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>
                <a:solidFill>
                  <a:srgbClr val="F2C913"/>
                </a:solidFill>
              </a:rPr>
              <a:t>Register</a:t>
            </a:r>
            <a:endParaRPr lang="en-CA" b="1" dirty="0">
              <a:solidFill>
                <a:srgbClr val="F2C913"/>
              </a:solidFill>
            </a:endParaRPr>
          </a:p>
          <a:p>
            <a:r>
              <a:rPr lang="en-CA" dirty="0">
                <a:solidFill>
                  <a:srgbClr val="F2C913"/>
                </a:solidFill>
              </a:rPr>
              <a:t>https://GPPB2020-calgary.eventbrite.ca</a:t>
            </a: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5903" y="5993296"/>
            <a:ext cx="2476414" cy="57783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2643" y="6003964"/>
            <a:ext cx="615498" cy="61549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19" y="56590"/>
            <a:ext cx="4189677" cy="418967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48" y="3322060"/>
            <a:ext cx="2926071" cy="3044952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7864689" y="5019514"/>
            <a:ext cx="4327311" cy="646331"/>
          </a:xfrm>
          <a:prstGeom prst="rect">
            <a:avLst/>
          </a:prstGeom>
          <a:solidFill>
            <a:srgbClr val="732773"/>
          </a:solidFill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rgbClr val="F2C913"/>
                </a:solidFill>
              </a:rPr>
              <a:t>Follow</a:t>
            </a:r>
          </a:p>
          <a:p>
            <a:r>
              <a:rPr lang="en-CA" dirty="0">
                <a:solidFill>
                  <a:srgbClr val="F2C913"/>
                </a:solidFill>
              </a:rPr>
              <a:t>@GPPBootcamp</a:t>
            </a:r>
            <a:r>
              <a:rPr lang="en-CA" b="1" dirty="0">
                <a:solidFill>
                  <a:srgbClr val="F2C913"/>
                </a:solidFill>
              </a:rPr>
              <a:t>     </a:t>
            </a:r>
            <a:r>
              <a:rPr lang="en-CA" dirty="0">
                <a:solidFill>
                  <a:srgbClr val="F2C913"/>
                </a:solidFill>
              </a:rPr>
              <a:t>#gppb</a:t>
            </a:r>
          </a:p>
        </p:txBody>
      </p:sp>
      <p:sp>
        <p:nvSpPr>
          <p:cNvPr id="4" name="Rectangle 3"/>
          <p:cNvSpPr/>
          <p:nvPr/>
        </p:nvSpPr>
        <p:spPr>
          <a:xfrm>
            <a:off x="21929" y="15891"/>
            <a:ext cx="4366800" cy="3117273"/>
          </a:xfrm>
          <a:prstGeom prst="rect">
            <a:avLst/>
          </a:prstGeom>
          <a:solidFill>
            <a:schemeClr val="accent1">
              <a:alpha val="0"/>
            </a:schemeClr>
          </a:solidFill>
          <a:ln w="69850" cmpd="sng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4" name="Rectangle 23"/>
          <p:cNvSpPr/>
          <p:nvPr/>
        </p:nvSpPr>
        <p:spPr>
          <a:xfrm>
            <a:off x="86986" y="73432"/>
            <a:ext cx="4248000" cy="3002189"/>
          </a:xfrm>
          <a:prstGeom prst="rect">
            <a:avLst/>
          </a:prstGeom>
          <a:solidFill>
            <a:schemeClr val="accent1">
              <a:alpha val="0"/>
            </a:schemeClr>
          </a:solidFill>
          <a:ln w="69850" cmpd="sng">
            <a:solidFill>
              <a:srgbClr val="1383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6" name="Rectangle 25"/>
          <p:cNvSpPr/>
          <p:nvPr/>
        </p:nvSpPr>
        <p:spPr>
          <a:xfrm>
            <a:off x="147963" y="137991"/>
            <a:ext cx="4114800" cy="2880000"/>
          </a:xfrm>
          <a:prstGeom prst="rect">
            <a:avLst/>
          </a:prstGeom>
          <a:noFill/>
          <a:ln w="69850" cmpd="sng"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21973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Calgary Central Library - Wikipedia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6000" contras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5408" y="0"/>
            <a:ext cx="8546592" cy="4743360"/>
          </a:xfrm>
        </p:spPr>
      </p:pic>
      <p:sp>
        <p:nvSpPr>
          <p:cNvPr id="8" name="Rectangle 7"/>
          <p:cNvSpPr/>
          <p:nvPr/>
        </p:nvSpPr>
        <p:spPr>
          <a:xfrm>
            <a:off x="0" y="0"/>
            <a:ext cx="4413504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 8"/>
          <p:cNvSpPr/>
          <p:nvPr/>
        </p:nvSpPr>
        <p:spPr>
          <a:xfrm>
            <a:off x="4413504" y="3584448"/>
            <a:ext cx="7778496" cy="3273552"/>
          </a:xfrm>
          <a:prstGeom prst="rect">
            <a:avLst/>
          </a:prstGeom>
          <a:solidFill>
            <a:srgbClr val="732773"/>
          </a:solidFill>
          <a:ln w="0">
            <a:solidFill>
              <a:srgbClr val="7327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256032" y="2731627"/>
            <a:ext cx="3889248" cy="0"/>
          </a:xfrm>
          <a:prstGeom prst="line">
            <a:avLst/>
          </a:prstGeom>
          <a:ln w="50800">
            <a:solidFill>
              <a:srgbClr val="1383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 Diagonal Corner Rectangle 14"/>
          <p:cNvSpPr/>
          <p:nvPr/>
        </p:nvSpPr>
        <p:spPr>
          <a:xfrm>
            <a:off x="9741408" y="146304"/>
            <a:ext cx="2310384" cy="621792"/>
          </a:xfrm>
          <a:prstGeom prst="round2DiagRect">
            <a:avLst/>
          </a:prstGeom>
          <a:solidFill>
            <a:srgbClr val="F2C913">
              <a:alpha val="80000"/>
            </a:srgbClr>
          </a:solidFill>
          <a:ln w="104775" cmpd="thickThin">
            <a:solidFill>
              <a:srgbClr val="13838E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600" b="1" dirty="0">
                <a:latin typeface="Bahnschrift Condensed" panose="020B0502040204020203" pitchFamily="34" charset="0"/>
              </a:rPr>
              <a:t>OTTAWA</a:t>
            </a:r>
          </a:p>
        </p:txBody>
      </p:sp>
      <p:sp>
        <p:nvSpPr>
          <p:cNvPr id="3" name="TextBox 2"/>
          <p:cNvSpPr txBox="1"/>
          <p:nvPr/>
        </p:nvSpPr>
        <p:spPr>
          <a:xfrm flipH="1">
            <a:off x="5216052" y="3918926"/>
            <a:ext cx="1393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Feb 15, 2020</a:t>
            </a:r>
          </a:p>
        </p:txBody>
      </p:sp>
      <p:sp>
        <p:nvSpPr>
          <p:cNvPr id="17" name="TextBox 16"/>
          <p:cNvSpPr txBox="1"/>
          <p:nvPr/>
        </p:nvSpPr>
        <p:spPr>
          <a:xfrm flipH="1">
            <a:off x="5148553" y="4455028"/>
            <a:ext cx="2826626" cy="6609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Microsoft Canada, 110 9 Ave SW #710</a:t>
            </a:r>
          </a:p>
        </p:txBody>
      </p:sp>
      <p:sp>
        <p:nvSpPr>
          <p:cNvPr id="7" name="Rectangle 6"/>
          <p:cNvSpPr/>
          <p:nvPr/>
        </p:nvSpPr>
        <p:spPr>
          <a:xfrm>
            <a:off x="4566102" y="5865541"/>
            <a:ext cx="7466640" cy="858644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rgbClr val="1383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9" name="Picture 18" descr="KPMG - Wikipedia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7279" y="6062251"/>
            <a:ext cx="1307603" cy="508875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0293" y="4472903"/>
            <a:ext cx="546611" cy="546611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2398" y="3751291"/>
            <a:ext cx="607313" cy="607313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9006" y="5124488"/>
            <a:ext cx="610080" cy="610080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 flipH="1">
            <a:off x="5222752" y="5252440"/>
            <a:ext cx="1393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Free Event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876338" y="4316847"/>
            <a:ext cx="4327311" cy="677108"/>
          </a:xfrm>
          <a:prstGeom prst="rect">
            <a:avLst/>
          </a:prstGeom>
          <a:solidFill>
            <a:srgbClr val="732773"/>
          </a:solidFill>
        </p:spPr>
        <p:txBody>
          <a:bodyPr wrap="square" rtlCol="0">
            <a:spAutoFit/>
          </a:bodyPr>
          <a:lstStyle/>
          <a:p>
            <a:r>
              <a:rPr lang="en-CA" sz="2000" b="1" dirty="0">
                <a:solidFill>
                  <a:srgbClr val="F2C913"/>
                </a:solidFill>
              </a:rPr>
              <a:t>Visit</a:t>
            </a:r>
            <a:endParaRPr lang="en-CA" b="1" dirty="0">
              <a:solidFill>
                <a:srgbClr val="F2C913"/>
              </a:solidFill>
            </a:endParaRPr>
          </a:p>
          <a:p>
            <a:r>
              <a:rPr lang="en-CA" dirty="0">
                <a:solidFill>
                  <a:srgbClr val="F2C913"/>
                </a:solidFill>
              </a:rPr>
              <a:t>https://www.powerplatformbootcamp.com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891675" y="3611150"/>
            <a:ext cx="406442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>
                <a:solidFill>
                  <a:srgbClr val="F2C913"/>
                </a:solidFill>
              </a:rPr>
              <a:t>Register</a:t>
            </a:r>
            <a:endParaRPr lang="en-CA" b="1" dirty="0">
              <a:solidFill>
                <a:srgbClr val="F2C913"/>
              </a:solidFill>
            </a:endParaRPr>
          </a:p>
          <a:p>
            <a:r>
              <a:rPr lang="en-CA" dirty="0">
                <a:solidFill>
                  <a:srgbClr val="F2C913"/>
                </a:solidFill>
              </a:rPr>
              <a:t>https://GPPB2020-calgary.eventbrite.ca</a:t>
            </a: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5903" y="5993296"/>
            <a:ext cx="2476414" cy="57783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2643" y="6003964"/>
            <a:ext cx="615498" cy="61549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19" y="56590"/>
            <a:ext cx="4189677" cy="418967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48" y="3322060"/>
            <a:ext cx="2926071" cy="3044952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7864689" y="5019514"/>
            <a:ext cx="4327311" cy="646331"/>
          </a:xfrm>
          <a:prstGeom prst="rect">
            <a:avLst/>
          </a:prstGeom>
          <a:solidFill>
            <a:srgbClr val="732773"/>
          </a:solidFill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rgbClr val="F2C913"/>
                </a:solidFill>
              </a:rPr>
              <a:t>Follow</a:t>
            </a:r>
          </a:p>
          <a:p>
            <a:r>
              <a:rPr lang="en-CA" dirty="0">
                <a:solidFill>
                  <a:srgbClr val="F2C913"/>
                </a:solidFill>
              </a:rPr>
              <a:t>@</a:t>
            </a:r>
            <a:r>
              <a:rPr lang="en-CA" dirty="0" err="1">
                <a:solidFill>
                  <a:srgbClr val="F2C913"/>
                </a:solidFill>
              </a:rPr>
              <a:t>GPPBootcamp</a:t>
            </a:r>
            <a:r>
              <a:rPr lang="en-CA" b="1" dirty="0">
                <a:solidFill>
                  <a:srgbClr val="F2C913"/>
                </a:solidFill>
              </a:rPr>
              <a:t>     </a:t>
            </a:r>
            <a:r>
              <a:rPr lang="en-CA" dirty="0">
                <a:solidFill>
                  <a:srgbClr val="F2C913"/>
                </a:solidFill>
              </a:rPr>
              <a:t>#GPPB2020</a:t>
            </a:r>
          </a:p>
        </p:txBody>
      </p:sp>
      <p:sp>
        <p:nvSpPr>
          <p:cNvPr id="4" name="Rectangle 3"/>
          <p:cNvSpPr/>
          <p:nvPr/>
        </p:nvSpPr>
        <p:spPr>
          <a:xfrm>
            <a:off x="21929" y="15891"/>
            <a:ext cx="4366800" cy="3117273"/>
          </a:xfrm>
          <a:prstGeom prst="rect">
            <a:avLst/>
          </a:prstGeom>
          <a:solidFill>
            <a:schemeClr val="accent1">
              <a:alpha val="0"/>
            </a:schemeClr>
          </a:solidFill>
          <a:ln w="69850" cmpd="sng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4" name="Rectangle 23"/>
          <p:cNvSpPr/>
          <p:nvPr/>
        </p:nvSpPr>
        <p:spPr>
          <a:xfrm>
            <a:off x="86986" y="73432"/>
            <a:ext cx="4248000" cy="3002189"/>
          </a:xfrm>
          <a:prstGeom prst="rect">
            <a:avLst/>
          </a:prstGeom>
          <a:solidFill>
            <a:schemeClr val="accent1">
              <a:alpha val="0"/>
            </a:schemeClr>
          </a:solidFill>
          <a:ln w="69850" cmpd="sng">
            <a:solidFill>
              <a:srgbClr val="1383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6" name="Rectangle 25"/>
          <p:cNvSpPr/>
          <p:nvPr/>
        </p:nvSpPr>
        <p:spPr>
          <a:xfrm>
            <a:off x="147963" y="137991"/>
            <a:ext cx="4114800" cy="2880000"/>
          </a:xfrm>
          <a:prstGeom prst="rect">
            <a:avLst/>
          </a:prstGeom>
          <a:noFill/>
          <a:ln w="69850" cmpd="sng"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30280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185</Words>
  <Application>Microsoft Office PowerPoint</Application>
  <PresentationFormat>Widescreen</PresentationFormat>
  <Paragraphs>50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Bahnschrift Condensed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Dhina Gajavarathan</dc:creator>
  <cp:lastModifiedBy>Kunal Tripathy</cp:lastModifiedBy>
  <cp:revision>7</cp:revision>
  <dcterms:created xsi:type="dcterms:W3CDTF">2020-01-26T01:07:47Z</dcterms:created>
  <dcterms:modified xsi:type="dcterms:W3CDTF">2020-02-08T23:36:25Z</dcterms:modified>
</cp:coreProperties>
</file>