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AED"/>
    <a:srgbClr val="DF81C3"/>
    <a:srgbClr val="4E495A"/>
    <a:srgbClr val="3F646E"/>
    <a:srgbClr val="0B5469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70BC3-321B-4AD2-A369-86D84ABB6E51}" v="30" dt="2021-01-12T07:20:4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powerplatformbootcamp.com/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pic>
        <p:nvPicPr>
          <p:cNvPr id="12" name="Picture 11" descr="Logo&#10;&#10;Description generated with very high confidence">
            <a:extLst>
              <a:ext uri="{FF2B5EF4-FFF2-40B4-BE49-F238E27FC236}">
                <a16:creationId xmlns:a16="http://schemas.microsoft.com/office/drawing/2014/main" id="{707E5312-5AC2-4704-9973-B09FB1DDBAD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02" y="6399093"/>
            <a:ext cx="1684399" cy="361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9CAED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199" y="3709020"/>
            <a:ext cx="6796454" cy="7868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A995FF7-C836-41AF-8B75-9A2EA8C92D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545021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782FA84-8557-4A5C-A76F-758CC55D5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9200" y="3011575"/>
            <a:ext cx="6796454" cy="64633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E797C9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Title&gt;</a:t>
            </a:r>
          </a:p>
        </p:txBody>
      </p:sp>
      <p:pic>
        <p:nvPicPr>
          <p:cNvPr id="14" name="Picture 13" descr="Logo&#10;&#10;Description generated with very high confidence">
            <a:extLst>
              <a:ext uri="{FF2B5EF4-FFF2-40B4-BE49-F238E27FC236}">
                <a16:creationId xmlns:a16="http://schemas.microsoft.com/office/drawing/2014/main" id="{297E9C0B-C8E0-4339-8E34-AC81BC172D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254" y="6302199"/>
            <a:ext cx="1684399" cy="36190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5E93-1C78-485C-A015-7D9B7A300E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lang="en-CA" sz="2400" kern="1200" smtClean="0">
                <a:solidFill>
                  <a:srgbClr val="F8DE6E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defRPr>
            </a:lvl1pPr>
          </a:lstStyle>
          <a:p>
            <a:pPr algn="ctr"/>
            <a:endParaRPr lang="en-CA" sz="2800" kern="1200" dirty="0">
              <a:solidFill>
                <a:srgbClr val="7EC6FE"/>
              </a:solidFill>
              <a:latin typeface="+mj-lt"/>
              <a:ea typeface="+mn-ea"/>
              <a:cs typeface="+mn-cs"/>
            </a:endParaRPr>
          </a:p>
          <a:p>
            <a:pPr algn="ctr"/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19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 – February 20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</a:t>
            </a:r>
            <a:endParaRPr lang="en-CA" dirty="0"/>
          </a:p>
          <a:p>
            <a:pPr algn="ctr"/>
            <a:r>
              <a:rPr lang="en-CA" sz="36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6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/>
          </a:p>
          <a:p>
            <a:pPr lvl="0"/>
            <a:endParaRPr lang="en-CA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3E9C74F-30CB-4632-A530-DF36B2BC9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80290"/>
            <a:ext cx="10070626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1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9E9-0394-4052-8DE5-7655C2AB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73" y="231310"/>
            <a:ext cx="984466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93297-5E04-4CF0-A1EA-1A28FE3A6B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734592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CAC04C-F228-4E95-87B5-8D79945D2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B17C86-5293-4855-BD58-B3F37BED09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873CDAE-95C4-423D-B178-77824404AE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6FD848A-406D-496E-BED5-00156F1FBA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generated with very high confidence">
            <a:extLst>
              <a:ext uri="{FF2B5EF4-FFF2-40B4-BE49-F238E27FC236}">
                <a16:creationId xmlns:a16="http://schemas.microsoft.com/office/drawing/2014/main" id="{D2B5DAD9-251F-4EBA-BB85-39D854FAEA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2" y="218026"/>
            <a:ext cx="1462927" cy="1522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140676" y="6214427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rgbClr val="74BFFD"/>
                </a:solidFill>
                <a:latin typeface="+mj-lt"/>
                <a:ea typeface="+mn-ea"/>
                <a:cs typeface="+mn-cs"/>
              </a:rPr>
              <a:t>#GLOBALPOWERPLATFORMBOOTCAMP #GPPB2021</a:t>
            </a:r>
          </a:p>
        </p:txBody>
      </p:sp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AE1CFB-697A-44B0-BBEA-5C0B414CFE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9474-FA3E-4982-8E91-9C0C11067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24C3-55D2-405B-869F-A12BE2AA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0" y="3011575"/>
            <a:ext cx="6796454" cy="153556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C6D6-E422-4B2F-A3CF-063B5F0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37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07B91-5626-4C27-B525-7676E349E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7736-388B-4720-84F5-E12AA33F5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0B3820-B777-4231-9E50-221203D949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1EA56-E580-47F0-9831-08ADF6183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44DA06-42F7-4F1F-B500-A1D63375FC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</p:spPr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</a:rPr>
              <a:t>February 19th 2021 – February 20th 2021</a:t>
            </a:r>
            <a:endParaRPr lang="en-CA" dirty="0"/>
          </a:p>
          <a:p>
            <a:pPr algn="ctr"/>
            <a:r>
              <a:rPr lang="en-CA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/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640F84-B8C7-4794-9C90-0535CA86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95565-5CB7-46E4-A17E-89C7D2444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D0E1-D997-4E7F-A463-A0688E609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0782B3-6773-4452-9C3F-A75471F8B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945D-60BC-44D3-9C8C-F5CD38BED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EBA81-AB9A-4751-BBAE-A0FF5885E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  <a:latin typeface="+mj-lt"/>
              </a:rPr>
              <a:t>February 19th 2021 – February 20th 2021</a:t>
            </a:r>
            <a:endParaRPr lang="en-CA" dirty="0">
              <a:latin typeface="+mj-lt"/>
            </a:endParaRPr>
          </a:p>
          <a:p>
            <a:pPr algn="ctr"/>
            <a:r>
              <a:rPr lang="en-CA" sz="3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>
              <a:latin typeface="+mj-lt"/>
            </a:endParaRP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0326DB-5964-4C1B-AEFA-C7407633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5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60591-5069-45D9-84E5-1FC317064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308D-77E6-4CFC-A55F-B34BD2B05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01C948-939D-4963-A9A0-9981627B76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C6E2-38FC-4D88-9FA6-01311DD05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B3CCE6-EC9C-4CFE-8D03-7DAE548CBB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75A530-A140-426E-9F67-074F240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4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CAED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2D51DF-B950-4ADF-B00C-C6AE7EAF4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74ed329-f2c8-4afb-9f87-f277f943071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Kunal Tripathy</cp:lastModifiedBy>
  <cp:revision>25</cp:revision>
  <dcterms:created xsi:type="dcterms:W3CDTF">2020-01-26T01:07:47Z</dcterms:created>
  <dcterms:modified xsi:type="dcterms:W3CDTF">2021-02-06T19:28:18Z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