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258" r:id="rId6"/>
    <p:sldId id="259" r:id="rId7"/>
    <p:sldId id="260" r:id="rId8"/>
    <p:sldId id="276" r:id="rId9"/>
    <p:sldId id="263" r:id="rId10"/>
    <p:sldId id="264" r:id="rId11"/>
    <p:sldId id="265" r:id="rId12"/>
    <p:sldId id="266" r:id="rId13"/>
    <p:sldId id="285" r:id="rId14"/>
    <p:sldId id="283" r:id="rId15"/>
    <p:sldId id="284" r:id="rId16"/>
    <p:sldId id="286" r:id="rId17"/>
    <p:sldId id="274" r:id="rId18"/>
    <p:sldId id="289" r:id="rId19"/>
    <p:sldId id="273" r:id="rId20"/>
    <p:sldId id="287" r:id="rId21"/>
    <p:sldId id="269" r:id="rId22"/>
    <p:sldId id="288" r:id="rId23"/>
    <p:sldId id="275" r:id="rId24"/>
    <p:sldId id="271" r:id="rId25"/>
    <p:sldId id="290" r:id="rId26"/>
    <p:sldId id="27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773"/>
    <a:srgbClr val="67717F"/>
    <a:srgbClr val="68717F"/>
    <a:srgbClr val="726B70"/>
    <a:srgbClr val="000000"/>
    <a:srgbClr val="B2B3B3"/>
    <a:srgbClr val="6600FF"/>
    <a:srgbClr val="E7BFE8"/>
    <a:srgbClr val="CE88CB"/>
    <a:srgbClr val="B99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B045B-80B7-4E6D-87D0-32583648F78B}" v="134" dt="2021-01-12T06:27:0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na.gaja" userId="S::dhina.gaja_gmail.com#ext#@ktripathy.onmicrosoft.com::20794bad-9f8f-4c30-bedb-71eb7e8fa748" providerId="AD" clId="Web-{16650894-7062-4A40-8099-3457C89D17BD}"/>
    <pc:docChg chg="addSld delSld modSld">
      <pc:chgData name="dhina.gaja" userId="S::dhina.gaja_gmail.com#ext#@ktripathy.onmicrosoft.com::20794bad-9f8f-4c30-bedb-71eb7e8fa748" providerId="AD" clId="Web-{16650894-7062-4A40-8099-3457C89D17BD}" dt="2021-01-09T05:15:14.397" v="313" actId="20577"/>
      <pc:docMkLst>
        <pc:docMk/>
      </pc:docMkLst>
      <pc:sldChg chg="modSp">
        <pc:chgData name="dhina.gaja" userId="S::dhina.gaja_gmail.com#ext#@ktripathy.onmicrosoft.com::20794bad-9f8f-4c30-bedb-71eb7e8fa748" providerId="AD" clId="Web-{16650894-7062-4A40-8099-3457C89D17BD}" dt="2021-01-09T05:13:20.333" v="304" actId="20577"/>
        <pc:sldMkLst>
          <pc:docMk/>
          <pc:sldMk cId="2395435843" sldId="274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3:16.818" v="300" actId="20577"/>
          <ac:spMkLst>
            <pc:docMk/>
            <pc:sldMk cId="2395435843" sldId="274"/>
            <ac:spMk id="2" creationId="{B1CEE9F9-7DA5-46BE-8FD3-98FC7600B400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3:20.333" v="304" actId="20577"/>
          <ac:spMkLst>
            <pc:docMk/>
            <pc:sldMk cId="2395435843" sldId="274"/>
            <ac:spMk id="3" creationId="{87541EC9-263C-4672-B5CC-D58181D9EC46}"/>
          </ac:spMkLst>
        </pc:spChg>
      </pc:sldChg>
      <pc:sldChg chg="modSp">
        <pc:chgData name="dhina.gaja" userId="S::dhina.gaja_gmail.com#ext#@ktripathy.onmicrosoft.com::20794bad-9f8f-4c30-bedb-71eb7e8fa748" providerId="AD" clId="Web-{16650894-7062-4A40-8099-3457C89D17BD}" dt="2021-01-09T05:15:12.615" v="311" actId="20577"/>
        <pc:sldMkLst>
          <pc:docMk/>
          <pc:sldMk cId="4138252610" sldId="280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5:12.615" v="311" actId="20577"/>
          <ac:spMkLst>
            <pc:docMk/>
            <pc:sldMk cId="4138252610" sldId="280"/>
            <ac:spMk id="2" creationId="{12233200-9E83-4FFD-8A31-1D80C3550579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5:04.709" v="310" actId="1076"/>
          <ac:spMkLst>
            <pc:docMk/>
            <pc:sldMk cId="4138252610" sldId="280"/>
            <ac:spMk id="5" creationId="{D0EF7A67-E46C-4B60-B71D-A4D694261DB2}"/>
          </ac:spMkLst>
        </pc:spChg>
        <pc:picChg chg="mod">
          <ac:chgData name="dhina.gaja" userId="S::dhina.gaja_gmail.com#ext#@ktripathy.onmicrosoft.com::20794bad-9f8f-4c30-bedb-71eb7e8fa748" providerId="AD" clId="Web-{16650894-7062-4A40-8099-3457C89D17BD}" dt="2021-01-09T05:14:50.912" v="309" actId="1076"/>
          <ac:picMkLst>
            <pc:docMk/>
            <pc:sldMk cId="4138252610" sldId="280"/>
            <ac:picMk id="4" creationId="{1AEC8162-D9C6-434D-9467-952F69B3534C}"/>
          </ac:picMkLst>
        </pc:picChg>
      </pc:sldChg>
      <pc:sldChg chg="modSp">
        <pc:chgData name="dhina.gaja" userId="S::dhina.gaja_gmail.com#ext#@ktripathy.onmicrosoft.com::20794bad-9f8f-4c30-bedb-71eb7e8fa748" providerId="AD" clId="Web-{16650894-7062-4A40-8099-3457C89D17BD}" dt="2021-01-09T05:11:43.161" v="290" actId="1076"/>
        <pc:sldMkLst>
          <pc:docMk/>
          <pc:sldMk cId="57221588" sldId="283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1:43.161" v="290" actId="1076"/>
          <ac:spMkLst>
            <pc:docMk/>
            <pc:sldMk cId="57221588" sldId="283"/>
            <ac:spMk id="2" creationId="{49C9B5A3-FEB9-4BF6-81BD-4A1A0DEE9458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1:36.864" v="289" actId="14100"/>
          <ac:spMkLst>
            <pc:docMk/>
            <pc:sldMk cId="57221588" sldId="283"/>
            <ac:spMk id="3" creationId="{2150AFDD-1AE3-4568-B000-B1E8BCEF185D}"/>
          </ac:spMkLst>
        </pc:spChg>
      </pc:sldChg>
      <pc:sldChg chg="addSp modSp">
        <pc:chgData name="dhina.gaja" userId="S::dhina.gaja_gmail.com#ext#@ktripathy.onmicrosoft.com::20794bad-9f8f-4c30-bedb-71eb7e8fa748" providerId="AD" clId="Web-{16650894-7062-4A40-8099-3457C89D17BD}" dt="2021-01-09T05:12:54.443" v="297"/>
        <pc:sldMkLst>
          <pc:docMk/>
          <pc:sldMk cId="460613329" sldId="284"/>
        </pc:sldMkLst>
        <pc:spChg chg="add mod">
          <ac:chgData name="dhina.gaja" userId="S::dhina.gaja_gmail.com#ext#@ktripathy.onmicrosoft.com::20794bad-9f8f-4c30-bedb-71eb7e8fa748" providerId="AD" clId="Web-{16650894-7062-4A40-8099-3457C89D17BD}" dt="2021-01-09T05:12:54.443" v="297"/>
          <ac:spMkLst>
            <pc:docMk/>
            <pc:sldMk cId="460613329" sldId="284"/>
            <ac:spMk id="3" creationId="{078D7EEC-238E-4501-8639-F28FEA6E07EA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2:47.443" v="296" actId="1076"/>
          <ac:spMkLst>
            <pc:docMk/>
            <pc:sldMk cId="460613329" sldId="284"/>
            <ac:spMk id="6" creationId="{497F53FD-FCE2-4CF0-8021-C58214CA32DD}"/>
          </ac:spMkLst>
        </pc:spChg>
      </pc:sldChg>
      <pc:sldChg chg="modSp add replId">
        <pc:chgData name="dhina.gaja" userId="S::dhina.gaja_gmail.com#ext#@ktripathy.onmicrosoft.com::20794bad-9f8f-4c30-bedb-71eb7e8fa748" providerId="AD" clId="Web-{16650894-7062-4A40-8099-3457C89D17BD}" dt="2021-01-09T05:11:16.895" v="285" actId="20577"/>
        <pc:sldMkLst>
          <pc:docMk/>
          <pc:sldMk cId="3936304813" sldId="287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1:16.895" v="285" actId="20577"/>
          <ac:spMkLst>
            <pc:docMk/>
            <pc:sldMk cId="3936304813" sldId="287"/>
            <ac:spMk id="2" creationId="{62EF540C-63D9-4102-9168-DD270C7DEE76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04:44.903" v="251" actId="1076"/>
          <ac:spMkLst>
            <pc:docMk/>
            <pc:sldMk cId="3936304813" sldId="287"/>
            <ac:spMk id="3" creationId="{2B258DCE-7C48-4DD8-AE50-AF69CD5ACED3}"/>
          </ac:spMkLst>
        </pc:spChg>
      </pc:sldChg>
      <pc:sldChg chg="modSp add mod replId setBg">
        <pc:chgData name="dhina.gaja" userId="S::dhina.gaja_gmail.com#ext#@ktripathy.onmicrosoft.com::20794bad-9f8f-4c30-bedb-71eb7e8fa748" providerId="AD" clId="Web-{16650894-7062-4A40-8099-3457C89D17BD}" dt="2021-01-09T05:13:48.568" v="306" actId="20577"/>
        <pc:sldMkLst>
          <pc:docMk/>
          <pc:sldMk cId="1923790184" sldId="288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3:48.568" v="306" actId="20577"/>
          <ac:spMkLst>
            <pc:docMk/>
            <pc:sldMk cId="1923790184" sldId="288"/>
            <ac:spMk id="2" creationId="{794D0EC6-F4E1-4C75-B230-2C38DA40A650}"/>
          </ac:spMkLst>
        </pc:spChg>
      </pc:sldChg>
    </pc:docChg>
  </pc:docChgLst>
  <pc:docChgLst>
    <pc:chgData name="dhina.gaja" userId="S::dhina.gaja_gmail.com#ext#@ktripathy.onmicrosoft.com::20794bad-9f8f-4c30-bedb-71eb7e8fa748" providerId="AD" clId="Web-{AE6A0DB3-DF48-4D40-9223-F206BB8CA26F}"/>
    <pc:docChg chg="modSld">
      <pc:chgData name="dhina.gaja" userId="S::dhina.gaja_gmail.com#ext#@ktripathy.onmicrosoft.com::20794bad-9f8f-4c30-bedb-71eb7e8fa748" providerId="AD" clId="Web-{AE6A0DB3-DF48-4D40-9223-F206BB8CA26F}" dt="2021-01-10T04:29:23.629" v="2" actId="20577"/>
      <pc:docMkLst>
        <pc:docMk/>
      </pc:docMkLst>
      <pc:sldChg chg="modSp">
        <pc:chgData name="dhina.gaja" userId="S::dhina.gaja_gmail.com#ext#@ktripathy.onmicrosoft.com::20794bad-9f8f-4c30-bedb-71eb7e8fa748" providerId="AD" clId="Web-{AE6A0DB3-DF48-4D40-9223-F206BB8CA26F}" dt="2021-01-10T04:29:23.566" v="1" actId="20577"/>
        <pc:sldMkLst>
          <pc:docMk/>
          <pc:sldMk cId="1814514101" sldId="272"/>
        </pc:sldMkLst>
        <pc:spChg chg="mod">
          <ac:chgData name="dhina.gaja" userId="S::dhina.gaja_gmail.com#ext#@ktripathy.onmicrosoft.com::20794bad-9f8f-4c30-bedb-71eb7e8fa748" providerId="AD" clId="Web-{AE6A0DB3-DF48-4D40-9223-F206BB8CA26F}" dt="2021-01-10T04:29:23.566" v="1" actId="20577"/>
          <ac:spMkLst>
            <pc:docMk/>
            <pc:sldMk cId="1814514101" sldId="272"/>
            <ac:spMk id="2" creationId="{E74A036C-BA54-45FC-9987-BE658FE42601}"/>
          </ac:spMkLst>
        </pc:spChg>
      </pc:sldChg>
    </pc:docChg>
  </pc:docChgLst>
  <pc:docChgLst>
    <pc:chgData name="Kunal Tripathy" userId="eb1d77cb-48ed-47b3-b466-208f8155793e" providerId="ADAL" clId="{EF5B045B-80B7-4E6D-87D0-32583648F78B}"/>
    <pc:docChg chg="undo custSel addSld delSld modSld sldOrd modMainMaster">
      <pc:chgData name="Kunal Tripathy" userId="eb1d77cb-48ed-47b3-b466-208f8155793e" providerId="ADAL" clId="{EF5B045B-80B7-4E6D-87D0-32583648F78B}" dt="2021-01-12T06:27:06.756" v="120" actId="2696"/>
      <pc:docMkLst>
        <pc:docMk/>
      </pc:docMkLst>
      <pc:sldChg chg="modSp del">
        <pc:chgData name="Kunal Tripathy" userId="eb1d77cb-48ed-47b3-b466-208f8155793e" providerId="ADAL" clId="{EF5B045B-80B7-4E6D-87D0-32583648F78B}" dt="2021-01-12T06:16:10.249" v="88" actId="2696"/>
        <pc:sldMkLst>
          <pc:docMk/>
          <pc:sldMk cId="4109933052" sldId="268"/>
        </pc:sldMkLst>
        <pc:spChg chg="mod">
          <ac:chgData name="Kunal Tripathy" userId="eb1d77cb-48ed-47b3-b466-208f8155793e" providerId="ADAL" clId="{EF5B045B-80B7-4E6D-87D0-32583648F78B}" dt="2021-01-12T06:15:59.525" v="87" actId="1076"/>
          <ac:spMkLst>
            <pc:docMk/>
            <pc:sldMk cId="4109933052" sldId="268"/>
            <ac:spMk id="2" creationId="{B54FC1EB-6480-4DEA-9584-5027C582F9DD}"/>
          </ac:spMkLst>
        </pc:spChg>
        <pc:spChg chg="mod">
          <ac:chgData name="Kunal Tripathy" userId="eb1d77cb-48ed-47b3-b466-208f8155793e" providerId="ADAL" clId="{EF5B045B-80B7-4E6D-87D0-32583648F78B}" dt="2021-01-12T06:10:05.699" v="56" actId="27636"/>
          <ac:spMkLst>
            <pc:docMk/>
            <pc:sldMk cId="4109933052" sldId="268"/>
            <ac:spMk id="4" creationId="{34D9DD78-EDDE-4039-B50F-483E7A91165C}"/>
          </ac:spMkLst>
        </pc:spChg>
      </pc:sldChg>
      <pc:sldChg chg="addSp delSp modSp del setBg">
        <pc:chgData name="Kunal Tripathy" userId="eb1d77cb-48ed-47b3-b466-208f8155793e" providerId="ADAL" clId="{EF5B045B-80B7-4E6D-87D0-32583648F78B}" dt="2021-01-12T06:27:06.756" v="120" actId="2696"/>
        <pc:sldMkLst>
          <pc:docMk/>
          <pc:sldMk cId="4138252610" sldId="280"/>
        </pc:sldMkLst>
        <pc:spChg chg="mod">
          <ac:chgData name="Kunal Tripathy" userId="eb1d77cb-48ed-47b3-b466-208f8155793e" providerId="ADAL" clId="{EF5B045B-80B7-4E6D-87D0-32583648F78B}" dt="2021-01-12T06:24:37.204" v="107" actId="1076"/>
          <ac:spMkLst>
            <pc:docMk/>
            <pc:sldMk cId="4138252610" sldId="280"/>
            <ac:spMk id="5" creationId="{D0EF7A67-E46C-4B60-B71D-A4D694261DB2}"/>
          </ac:spMkLst>
        </pc:spChg>
        <pc:picChg chg="del">
          <ac:chgData name="Kunal Tripathy" userId="eb1d77cb-48ed-47b3-b466-208f8155793e" providerId="ADAL" clId="{EF5B045B-80B7-4E6D-87D0-32583648F78B}" dt="2021-01-12T06:24:15.957" v="101" actId="478"/>
          <ac:picMkLst>
            <pc:docMk/>
            <pc:sldMk cId="4138252610" sldId="280"/>
            <ac:picMk id="4" creationId="{1AEC8162-D9C6-434D-9467-952F69B3534C}"/>
          </ac:picMkLst>
        </pc:picChg>
        <pc:picChg chg="add mod">
          <ac:chgData name="Kunal Tripathy" userId="eb1d77cb-48ed-47b3-b466-208f8155793e" providerId="ADAL" clId="{EF5B045B-80B7-4E6D-87D0-32583648F78B}" dt="2021-01-12T06:24:32.620" v="106" actId="1076"/>
          <ac:picMkLst>
            <pc:docMk/>
            <pc:sldMk cId="4138252610" sldId="280"/>
            <ac:picMk id="6" creationId="{B7359846-D36A-4A29-8AD5-FC3A5C335601}"/>
          </ac:picMkLst>
        </pc:picChg>
      </pc:sldChg>
      <pc:sldChg chg="modSp">
        <pc:chgData name="Kunal Tripathy" userId="eb1d77cb-48ed-47b3-b466-208f8155793e" providerId="ADAL" clId="{EF5B045B-80B7-4E6D-87D0-32583648F78B}" dt="2021-01-12T06:15:46.562" v="85" actId="1076"/>
        <pc:sldMkLst>
          <pc:docMk/>
          <pc:sldMk cId="57221588" sldId="283"/>
        </pc:sldMkLst>
        <pc:spChg chg="mod">
          <ac:chgData name="Kunal Tripathy" userId="eb1d77cb-48ed-47b3-b466-208f8155793e" providerId="ADAL" clId="{EF5B045B-80B7-4E6D-87D0-32583648F78B}" dt="2021-01-12T06:15:46.562" v="85" actId="1076"/>
          <ac:spMkLst>
            <pc:docMk/>
            <pc:sldMk cId="57221588" sldId="283"/>
            <ac:spMk id="2" creationId="{49C9B5A3-FEB9-4BF6-81BD-4A1A0DEE9458}"/>
          </ac:spMkLst>
        </pc:spChg>
        <pc:spChg chg="mod">
          <ac:chgData name="Kunal Tripathy" userId="eb1d77cb-48ed-47b3-b466-208f8155793e" providerId="ADAL" clId="{EF5B045B-80B7-4E6D-87D0-32583648F78B}" dt="2021-01-12T06:15:43.250" v="84" actId="14100"/>
          <ac:spMkLst>
            <pc:docMk/>
            <pc:sldMk cId="57221588" sldId="283"/>
            <ac:spMk id="3" creationId="{2150AFDD-1AE3-4568-B000-B1E8BCEF185D}"/>
          </ac:spMkLst>
        </pc:spChg>
      </pc:sldChg>
      <pc:sldChg chg="modSp">
        <pc:chgData name="Kunal Tripathy" userId="eb1d77cb-48ed-47b3-b466-208f8155793e" providerId="ADAL" clId="{EF5B045B-80B7-4E6D-87D0-32583648F78B}" dt="2021-01-12T06:10:05.741" v="57" actId="27636"/>
        <pc:sldMkLst>
          <pc:docMk/>
          <pc:sldMk cId="460613329" sldId="284"/>
        </pc:sldMkLst>
        <pc:spChg chg="mod">
          <ac:chgData name="Kunal Tripathy" userId="eb1d77cb-48ed-47b3-b466-208f8155793e" providerId="ADAL" clId="{EF5B045B-80B7-4E6D-87D0-32583648F78B}" dt="2021-01-12T06:10:05.741" v="57" actId="27636"/>
          <ac:spMkLst>
            <pc:docMk/>
            <pc:sldMk cId="460613329" sldId="284"/>
            <ac:spMk id="6" creationId="{497F53FD-FCE2-4CF0-8021-C58214CA32DD}"/>
          </ac:spMkLst>
        </pc:spChg>
      </pc:sldChg>
      <pc:sldChg chg="add">
        <pc:chgData name="Kunal Tripathy" userId="eb1d77cb-48ed-47b3-b466-208f8155793e" providerId="ADAL" clId="{EF5B045B-80B7-4E6D-87D0-32583648F78B}" dt="2021-01-12T06:16:47.766" v="89"/>
        <pc:sldMkLst>
          <pc:docMk/>
          <pc:sldMk cId="2019845546" sldId="289"/>
        </pc:sldMkLst>
      </pc:sldChg>
      <pc:sldChg chg="addSp delSp modSp add ord">
        <pc:chgData name="Kunal Tripathy" userId="eb1d77cb-48ed-47b3-b466-208f8155793e" providerId="ADAL" clId="{EF5B045B-80B7-4E6D-87D0-32583648F78B}" dt="2021-01-12T06:26:48.928" v="119" actId="207"/>
        <pc:sldMkLst>
          <pc:docMk/>
          <pc:sldMk cId="2006972536" sldId="290"/>
        </pc:sldMkLst>
        <pc:spChg chg="add mod">
          <ac:chgData name="Kunal Tripathy" userId="eb1d77cb-48ed-47b3-b466-208f8155793e" providerId="ADAL" clId="{EF5B045B-80B7-4E6D-87D0-32583648F78B}" dt="2021-01-12T06:26:31.749" v="117" actId="207"/>
          <ac:spMkLst>
            <pc:docMk/>
            <pc:sldMk cId="2006972536" sldId="290"/>
            <ac:spMk id="4" creationId="{0C7D02E4-82ED-4678-BC8A-31DC8B58652A}"/>
          </ac:spMkLst>
        </pc:spChg>
        <pc:spChg chg="add mod">
          <ac:chgData name="Kunal Tripathy" userId="eb1d77cb-48ed-47b3-b466-208f8155793e" providerId="ADAL" clId="{EF5B045B-80B7-4E6D-87D0-32583648F78B}" dt="2021-01-12T06:26:48.928" v="119" actId="207"/>
          <ac:spMkLst>
            <pc:docMk/>
            <pc:sldMk cId="2006972536" sldId="290"/>
            <ac:spMk id="5" creationId="{04067F84-750A-43E0-92A4-FD29C8D31712}"/>
          </ac:spMkLst>
        </pc:spChg>
        <pc:picChg chg="add">
          <ac:chgData name="Kunal Tripathy" userId="eb1d77cb-48ed-47b3-b466-208f8155793e" providerId="ADAL" clId="{EF5B045B-80B7-4E6D-87D0-32583648F78B}" dt="2021-01-12T06:25:39.836" v="112"/>
          <ac:picMkLst>
            <pc:docMk/>
            <pc:sldMk cId="2006972536" sldId="290"/>
            <ac:picMk id="2" creationId="{80810219-9011-4084-BA0F-953F017E0FCF}"/>
          </ac:picMkLst>
        </pc:picChg>
        <pc:picChg chg="add del">
          <ac:chgData name="Kunal Tripathy" userId="eb1d77cb-48ed-47b3-b466-208f8155793e" providerId="ADAL" clId="{EF5B045B-80B7-4E6D-87D0-32583648F78B}" dt="2021-01-12T06:25:51.926" v="114"/>
          <ac:picMkLst>
            <pc:docMk/>
            <pc:sldMk cId="2006972536" sldId="290"/>
            <ac:picMk id="3" creationId="{6FAF33A1-BCED-4B04-ADA8-57571627EDD4}"/>
          </ac:picMkLst>
        </pc:picChg>
      </pc:sldChg>
      <pc:sldMasterChg chg="modSldLayout">
        <pc:chgData name="Kunal Tripathy" userId="eb1d77cb-48ed-47b3-b466-208f8155793e" providerId="ADAL" clId="{EF5B045B-80B7-4E6D-87D0-32583648F78B}" dt="2021-01-12T06:15:19.191" v="82" actId="1076"/>
        <pc:sldMasterMkLst>
          <pc:docMk/>
          <pc:sldMasterMk cId="2701062372" sldId="2147483648"/>
        </pc:sldMasterMkLst>
        <pc:sldLayoutChg chg="modSp setBg">
          <pc:chgData name="Kunal Tripathy" userId="eb1d77cb-48ed-47b3-b466-208f8155793e" providerId="ADAL" clId="{EF5B045B-80B7-4E6D-87D0-32583648F78B}" dt="2021-01-12T06:15:19.191" v="82" actId="1076"/>
          <pc:sldLayoutMkLst>
            <pc:docMk/>
            <pc:sldMasterMk cId="2701062372" sldId="2147483648"/>
            <pc:sldLayoutMk cId="4035467896" sldId="2147483660"/>
          </pc:sldLayoutMkLst>
          <pc:spChg chg="mod">
            <ac:chgData name="Kunal Tripathy" userId="eb1d77cb-48ed-47b3-b466-208f8155793e" providerId="ADAL" clId="{EF5B045B-80B7-4E6D-87D0-32583648F78B}" dt="2021-01-12T06:15:05.161" v="79" actId="2711"/>
            <ac:spMkLst>
              <pc:docMk/>
              <pc:sldMasterMk cId="2701062372" sldId="2147483648"/>
              <pc:sldLayoutMk cId="4035467896" sldId="2147483660"/>
              <ac:spMk id="19" creationId="{5EEA76F2-F0CC-42E3-AAAA-81E15E5E098F}"/>
            </ac:spMkLst>
          </pc:spChg>
          <pc:spChg chg="mod">
            <ac:chgData name="Kunal Tripathy" userId="eb1d77cb-48ed-47b3-b466-208f8155793e" providerId="ADAL" clId="{EF5B045B-80B7-4E6D-87D0-32583648F78B}" dt="2021-01-12T06:15:10.297" v="80" actId="2711"/>
            <ac:spMkLst>
              <pc:docMk/>
              <pc:sldMasterMk cId="2701062372" sldId="2147483648"/>
              <pc:sldLayoutMk cId="4035467896" sldId="2147483660"/>
              <ac:spMk id="28" creationId="{B063B49C-3F0B-443B-A64C-02A32C1CEFD4}"/>
            </ac:spMkLst>
          </pc:spChg>
          <pc:spChg chg="mod">
            <ac:chgData name="Kunal Tripathy" userId="eb1d77cb-48ed-47b3-b466-208f8155793e" providerId="ADAL" clId="{EF5B045B-80B7-4E6D-87D0-32583648F78B}" dt="2021-01-12T06:15:14.391" v="81" actId="2711"/>
            <ac:spMkLst>
              <pc:docMk/>
              <pc:sldMasterMk cId="2701062372" sldId="2147483648"/>
              <pc:sldLayoutMk cId="4035467896" sldId="2147483660"/>
              <ac:spMk id="29" creationId="{0D1A4E00-B549-4F9D-B792-E1C49880AD93}"/>
            </ac:spMkLst>
          </pc:spChg>
          <pc:spChg chg="mod">
            <ac:chgData name="Kunal Tripathy" userId="eb1d77cb-48ed-47b3-b466-208f8155793e" providerId="ADAL" clId="{EF5B045B-80B7-4E6D-87D0-32583648F78B}" dt="2021-01-12T06:14:45.711" v="78" actId="2711"/>
            <ac:spMkLst>
              <pc:docMk/>
              <pc:sldMasterMk cId="2701062372" sldId="2147483648"/>
              <pc:sldLayoutMk cId="4035467896" sldId="2147483660"/>
              <ac:spMk id="35" creationId="{DD9DA512-9A23-4124-A4EE-B885F5CD5F67}"/>
            </ac:spMkLst>
          </pc:spChg>
          <pc:picChg chg="mod">
            <ac:chgData name="Kunal Tripathy" userId="eb1d77cb-48ed-47b3-b466-208f8155793e" providerId="ADAL" clId="{EF5B045B-80B7-4E6D-87D0-32583648F78B}" dt="2021-01-12T06:06:01.097" v="41" actId="1076"/>
            <ac:picMkLst>
              <pc:docMk/>
              <pc:sldMasterMk cId="2701062372" sldId="2147483648"/>
              <pc:sldLayoutMk cId="4035467896" sldId="2147483660"/>
              <ac:picMk id="25" creationId="{36C0FC7B-8383-434F-8F24-5CCB6DB9C286}"/>
            </ac:picMkLst>
          </pc:picChg>
          <pc:picChg chg="mod">
            <ac:chgData name="Kunal Tripathy" userId="eb1d77cb-48ed-47b3-b466-208f8155793e" providerId="ADAL" clId="{EF5B045B-80B7-4E6D-87D0-32583648F78B}" dt="2021-01-12T06:15:19.191" v="82" actId="1076"/>
            <ac:picMkLst>
              <pc:docMk/>
              <pc:sldMasterMk cId="2701062372" sldId="2147483648"/>
              <pc:sldLayoutMk cId="4035467896" sldId="2147483660"/>
              <ac:picMk id="27" creationId="{EF33EC05-A657-4527-AFF2-F39061469972}"/>
            </ac:picMkLst>
          </pc:picChg>
        </pc:sldLayoutChg>
        <pc:sldLayoutChg chg="addSp modSp setBg">
          <pc:chgData name="Kunal Tripathy" userId="eb1d77cb-48ed-47b3-b466-208f8155793e" providerId="ADAL" clId="{EF5B045B-80B7-4E6D-87D0-32583648F78B}" dt="2021-01-12T06:10:33.530" v="63" actId="1076"/>
          <pc:sldLayoutMkLst>
            <pc:docMk/>
            <pc:sldMasterMk cId="2701062372" sldId="2147483648"/>
            <pc:sldLayoutMk cId="2833397370" sldId="2147483666"/>
          </pc:sldLayoutMkLst>
          <pc:spChg chg="mod">
            <ac:chgData name="Kunal Tripathy" userId="eb1d77cb-48ed-47b3-b466-208f8155793e" providerId="ADAL" clId="{EF5B045B-80B7-4E6D-87D0-32583648F78B}" dt="2021-01-12T06:10:33.530" v="63" actId="1076"/>
            <ac:spMkLst>
              <pc:docMk/>
              <pc:sldMasterMk cId="2701062372" sldId="2147483648"/>
              <pc:sldLayoutMk cId="2833397370" sldId="2147483666"/>
              <ac:spMk id="9" creationId="{4521EF26-C323-467E-A7D2-1322731F0B43}"/>
            </ac:spMkLst>
          </pc:spChg>
          <pc:spChg chg="mod">
            <ac:chgData name="Kunal Tripathy" userId="eb1d77cb-48ed-47b3-b466-208f8155793e" providerId="ADAL" clId="{EF5B045B-80B7-4E6D-87D0-32583648F78B}" dt="2021-01-12T06:10:08.630" v="58" actId="14100"/>
            <ac:spMkLst>
              <pc:docMk/>
              <pc:sldMasterMk cId="2701062372" sldId="2147483648"/>
              <pc:sldLayoutMk cId="2833397370" sldId="2147483666"/>
              <ac:spMk id="11" creationId="{147BC5EC-9BCC-4DB8-9927-D8FB56A7E1D1}"/>
            </ac:spMkLst>
          </pc:spChg>
          <pc:picChg chg="add mod">
            <ac:chgData name="Kunal Tripathy" userId="eb1d77cb-48ed-47b3-b466-208f8155793e" providerId="ADAL" clId="{EF5B045B-80B7-4E6D-87D0-32583648F78B}" dt="2021-01-12T06:10:30.762" v="62" actId="1076"/>
            <ac:picMkLst>
              <pc:docMk/>
              <pc:sldMasterMk cId="2701062372" sldId="2147483648"/>
              <pc:sldLayoutMk cId="2833397370" sldId="2147483666"/>
              <ac:picMk id="6" creationId="{BA270189-0960-4D58-AA02-EAD24CF9C624}"/>
            </ac:picMkLst>
          </pc:picChg>
        </pc:sldLayoutChg>
        <pc:sldLayoutChg chg="addSp delSp modSp setBg">
          <pc:chgData name="Kunal Tripathy" userId="eb1d77cb-48ed-47b3-b466-208f8155793e" providerId="ADAL" clId="{EF5B045B-80B7-4E6D-87D0-32583648F78B}" dt="2021-01-12T06:12:43.276" v="73" actId="1076"/>
          <pc:sldLayoutMkLst>
            <pc:docMk/>
            <pc:sldMasterMk cId="2701062372" sldId="2147483648"/>
            <pc:sldLayoutMk cId="2424012614" sldId="2147483677"/>
          </pc:sldLayoutMkLst>
          <pc:spChg chg="mod">
            <ac:chgData name="Kunal Tripathy" userId="eb1d77cb-48ed-47b3-b466-208f8155793e" providerId="ADAL" clId="{EF5B045B-80B7-4E6D-87D0-32583648F78B}" dt="2021-01-12T06:12:37.899" v="72" actId="1076"/>
            <ac:spMkLst>
              <pc:docMk/>
              <pc:sldMasterMk cId="2701062372" sldId="2147483648"/>
              <pc:sldLayoutMk cId="2424012614" sldId="2147483677"/>
              <ac:spMk id="2" creationId="{5CE9DA8F-203A-4878-9548-861F52C6F246}"/>
            </ac:spMkLst>
          </pc:spChg>
          <pc:spChg chg="mod">
            <ac:chgData name="Kunal Tripathy" userId="eb1d77cb-48ed-47b3-b466-208f8155793e" providerId="ADAL" clId="{EF5B045B-80B7-4E6D-87D0-32583648F78B}" dt="2021-01-12T06:12:43.276" v="73" actId="1076"/>
            <ac:spMkLst>
              <pc:docMk/>
              <pc:sldMasterMk cId="2701062372" sldId="2147483648"/>
              <pc:sldLayoutMk cId="2424012614" sldId="2147483677"/>
              <ac:spMk id="3" creationId="{9B44793B-6555-4ED2-B5ED-08C84874D0DA}"/>
            </ac:spMkLst>
          </pc:spChg>
          <pc:spChg chg="del mod">
            <ac:chgData name="Kunal Tripathy" userId="eb1d77cb-48ed-47b3-b466-208f8155793e" providerId="ADAL" clId="{EF5B045B-80B7-4E6D-87D0-32583648F78B}" dt="2021-01-12T06:08:17.850" v="44" actId="478"/>
            <ac:spMkLst>
              <pc:docMk/>
              <pc:sldMasterMk cId="2701062372" sldId="2147483648"/>
              <pc:sldLayoutMk cId="2424012614" sldId="2147483677"/>
              <ac:spMk id="9" creationId="{EF31D3CE-07AE-4C94-8046-8940EC8DBB6D}"/>
            </ac:spMkLst>
          </pc:spChg>
          <pc:spChg chg="add mod">
            <ac:chgData name="Kunal Tripathy" userId="eb1d77cb-48ed-47b3-b466-208f8155793e" providerId="ADAL" clId="{EF5B045B-80B7-4E6D-87D0-32583648F78B}" dt="2021-01-12T06:12:27.793" v="71" actId="1076"/>
            <ac:spMkLst>
              <pc:docMk/>
              <pc:sldMasterMk cId="2701062372" sldId="2147483648"/>
              <pc:sldLayoutMk cId="2424012614" sldId="2147483677"/>
              <ac:spMk id="11" creationId="{17CD1035-CDAE-4B63-92C2-96DC2B6D1EB8}"/>
            </ac:spMkLst>
          </pc:spChg>
          <pc:spChg chg="del mod">
            <ac:chgData name="Kunal Tripathy" userId="eb1d77cb-48ed-47b3-b466-208f8155793e" providerId="ADAL" clId="{EF5B045B-80B7-4E6D-87D0-32583648F78B}" dt="2021-01-11T19:03:06.958" v="22" actId="478"/>
            <ac:spMkLst>
              <pc:docMk/>
              <pc:sldMasterMk cId="2701062372" sldId="2147483648"/>
              <pc:sldLayoutMk cId="2424012614" sldId="2147483677"/>
              <ac:spMk id="13" creationId="{DF6ED04B-7F4C-4F07-A517-AFDEDDC76C07}"/>
            </ac:spMkLst>
          </pc:spChg>
          <pc:spChg chg="del mod">
            <ac:chgData name="Kunal Tripathy" userId="eb1d77cb-48ed-47b3-b466-208f8155793e" providerId="ADAL" clId="{EF5B045B-80B7-4E6D-87D0-32583648F78B}" dt="2021-01-11T19:03:38.594" v="31" actId="478"/>
            <ac:spMkLst>
              <pc:docMk/>
              <pc:sldMasterMk cId="2701062372" sldId="2147483648"/>
              <pc:sldLayoutMk cId="2424012614" sldId="2147483677"/>
              <ac:spMk id="16" creationId="{6176F502-1970-456C-A23C-B13371545FE6}"/>
            </ac:spMkLst>
          </pc:spChg>
          <pc:picChg chg="mod">
            <ac:chgData name="Kunal Tripathy" userId="eb1d77cb-48ed-47b3-b466-208f8155793e" providerId="ADAL" clId="{EF5B045B-80B7-4E6D-87D0-32583648F78B}" dt="2021-01-12T06:08:54.550" v="50" actId="14100"/>
            <ac:picMkLst>
              <pc:docMk/>
              <pc:sldMasterMk cId="2701062372" sldId="2147483648"/>
              <pc:sldLayoutMk cId="2424012614" sldId="2147483677"/>
              <ac:picMk id="10" creationId="{5AB87811-5998-42E3-A18E-96D2461C7EA3}"/>
            </ac:picMkLst>
          </pc:picChg>
          <pc:picChg chg="del">
            <ac:chgData name="Kunal Tripathy" userId="eb1d77cb-48ed-47b3-b466-208f8155793e" providerId="ADAL" clId="{EF5B045B-80B7-4E6D-87D0-32583648F78B}" dt="2021-01-11T19:02:04.225" v="11" actId="478"/>
            <ac:picMkLst>
              <pc:docMk/>
              <pc:sldMasterMk cId="2701062372" sldId="2147483648"/>
              <pc:sldLayoutMk cId="2424012614" sldId="2147483677"/>
              <ac:picMk id="12" creationId="{6E3B8B4D-AF82-4148-89AE-74900FF9732F}"/>
            </ac:picMkLst>
          </pc:picChg>
          <pc:picChg chg="add mod">
            <ac:chgData name="Kunal Tripathy" userId="eb1d77cb-48ed-47b3-b466-208f8155793e" providerId="ADAL" clId="{EF5B045B-80B7-4E6D-87D0-32583648F78B}" dt="2021-01-12T06:12:24.874" v="70" actId="1076"/>
            <ac:picMkLst>
              <pc:docMk/>
              <pc:sldMasterMk cId="2701062372" sldId="2147483648"/>
              <pc:sldLayoutMk cId="2424012614" sldId="2147483677"/>
              <ac:picMk id="14" creationId="{C8E15BFB-B1F6-4FD5-AD63-BED375A25523}"/>
            </ac:picMkLst>
          </pc:picChg>
        </pc:sldLayoutChg>
        <pc:sldLayoutChg chg="setBg">
          <pc:chgData name="Kunal Tripathy" userId="eb1d77cb-48ed-47b3-b466-208f8155793e" providerId="ADAL" clId="{EF5B045B-80B7-4E6D-87D0-32583648F78B}" dt="2021-01-12T06:13:22.533" v="76"/>
          <pc:sldLayoutMkLst>
            <pc:docMk/>
            <pc:sldMasterMk cId="2701062372" sldId="2147483648"/>
            <pc:sldLayoutMk cId="2428355448" sldId="2147483679"/>
          </pc:sldLayoutMkLst>
        </pc:sldLayoutChg>
      </pc:sldMasterChg>
    </pc:docChg>
  </pc:docChgLst>
  <pc:docChgLst>
    <pc:chgData name="dhina.gaja" userId="S::dhina.gaja_gmail.com#ext#@ktripathy.onmicrosoft.com::20794bad-9f8f-4c30-bedb-71eb7e8fa748" providerId="AD" clId="Web-{CAC88F4A-E28E-4750-AB54-EE2834FD1AFE}"/>
    <pc:docChg chg="modSld">
      <pc:chgData name="dhina.gaja" userId="S::dhina.gaja_gmail.com#ext#@ktripathy.onmicrosoft.com::20794bad-9f8f-4c30-bedb-71eb7e8fa748" providerId="AD" clId="Web-{CAC88F4A-E28E-4750-AB54-EE2834FD1AFE}" dt="2021-01-09T04:58:49.484" v="62"/>
      <pc:docMkLst>
        <pc:docMk/>
      </pc:docMkLst>
      <pc:sldChg chg="modSp">
        <pc:chgData name="dhina.gaja" userId="S::dhina.gaja_gmail.com#ext#@ktripathy.onmicrosoft.com::20794bad-9f8f-4c30-bedb-71eb7e8fa748" providerId="AD" clId="Web-{CAC88F4A-E28E-4750-AB54-EE2834FD1AFE}" dt="2021-01-09T04:54:02.215" v="2" actId="1076"/>
        <pc:sldMkLst>
          <pc:docMk/>
          <pc:sldMk cId="1814514101" sldId="272"/>
        </pc:sldMkLst>
        <pc:spChg chg="mod">
          <ac:chgData name="dhina.gaja" userId="S::dhina.gaja_gmail.com#ext#@ktripathy.onmicrosoft.com::20794bad-9f8f-4c30-bedb-71eb7e8fa748" providerId="AD" clId="Web-{CAC88F4A-E28E-4750-AB54-EE2834FD1AFE}" dt="2021-01-09T04:54:02.215" v="2" actId="1076"/>
          <ac:spMkLst>
            <pc:docMk/>
            <pc:sldMk cId="1814514101" sldId="272"/>
            <ac:spMk id="2" creationId="{E74A036C-BA54-45FC-9987-BE658FE42601}"/>
          </ac:spMkLst>
        </pc:spChg>
      </pc:sldChg>
      <pc:sldChg chg="modSp">
        <pc:chgData name="dhina.gaja" userId="S::dhina.gaja_gmail.com#ext#@ktripathy.onmicrosoft.com::20794bad-9f8f-4c30-bedb-71eb7e8fa748" providerId="AD" clId="Web-{CAC88F4A-E28E-4750-AB54-EE2834FD1AFE}" dt="2021-01-09T04:53:36.262" v="0" actId="14100"/>
        <pc:sldMkLst>
          <pc:docMk/>
          <pc:sldMk cId="4138252610" sldId="280"/>
        </pc:sldMkLst>
        <pc:spChg chg="mod">
          <ac:chgData name="dhina.gaja" userId="S::dhina.gaja_gmail.com#ext#@ktripathy.onmicrosoft.com::20794bad-9f8f-4c30-bedb-71eb7e8fa748" providerId="AD" clId="Web-{CAC88F4A-E28E-4750-AB54-EE2834FD1AFE}" dt="2021-01-09T04:53:36.262" v="0" actId="14100"/>
          <ac:spMkLst>
            <pc:docMk/>
            <pc:sldMk cId="4138252610" sldId="280"/>
            <ac:spMk id="2" creationId="{12233200-9E83-4FFD-8A31-1D80C3550579}"/>
          </ac:spMkLst>
        </pc:spChg>
      </pc:sldChg>
      <pc:sldChg chg="modSp">
        <pc:chgData name="dhina.gaja" userId="S::dhina.gaja_gmail.com#ext#@ktripathy.onmicrosoft.com::20794bad-9f8f-4c30-bedb-71eb7e8fa748" providerId="AD" clId="Web-{CAC88F4A-E28E-4750-AB54-EE2834FD1AFE}" dt="2021-01-09T04:58:45.156" v="61" actId="20577"/>
        <pc:sldMkLst>
          <pc:docMk/>
          <pc:sldMk cId="57221588" sldId="283"/>
        </pc:sldMkLst>
        <pc:spChg chg="mod">
          <ac:chgData name="dhina.gaja" userId="S::dhina.gaja_gmail.com#ext#@ktripathy.onmicrosoft.com::20794bad-9f8f-4c30-bedb-71eb7e8fa748" providerId="AD" clId="Web-{CAC88F4A-E28E-4750-AB54-EE2834FD1AFE}" dt="2021-01-09T04:58:45.156" v="61" actId="20577"/>
          <ac:spMkLst>
            <pc:docMk/>
            <pc:sldMk cId="57221588" sldId="283"/>
            <ac:spMk id="2" creationId="{49C9B5A3-FEB9-4BF6-81BD-4A1A0DEE9458}"/>
          </ac:spMkLst>
        </pc:spChg>
      </pc:sldChg>
      <pc:sldChg chg="addSp delSp modSp">
        <pc:chgData name="dhina.gaja" userId="S::dhina.gaja_gmail.com#ext#@ktripathy.onmicrosoft.com::20794bad-9f8f-4c30-bedb-71eb7e8fa748" providerId="AD" clId="Web-{CAC88F4A-E28E-4750-AB54-EE2834FD1AFE}" dt="2021-01-09T04:58:49.484" v="62"/>
        <pc:sldMkLst>
          <pc:docMk/>
          <pc:sldMk cId="460613329" sldId="284"/>
        </pc:sldMkLst>
        <pc:spChg chg="del">
          <ac:chgData name="dhina.gaja" userId="S::dhina.gaja_gmail.com#ext#@ktripathy.onmicrosoft.com::20794bad-9f8f-4c30-bedb-71eb7e8fa748" providerId="AD" clId="Web-{CAC88F4A-E28E-4750-AB54-EE2834FD1AFE}" dt="2021-01-09T04:57:58.234" v="54"/>
          <ac:spMkLst>
            <pc:docMk/>
            <pc:sldMk cId="460613329" sldId="284"/>
            <ac:spMk id="3" creationId="{5BE34B62-DC48-42FA-9675-6BBBBBE3C1A6}"/>
          </ac:spMkLst>
        </pc:spChg>
        <pc:spChg chg="del">
          <ac:chgData name="dhina.gaja" userId="S::dhina.gaja_gmail.com#ext#@ktripathy.onmicrosoft.com::20794bad-9f8f-4c30-bedb-71eb7e8fa748" providerId="AD" clId="Web-{CAC88F4A-E28E-4750-AB54-EE2834FD1AFE}" dt="2021-01-09T04:57:50.031" v="52"/>
          <ac:spMkLst>
            <pc:docMk/>
            <pc:sldMk cId="460613329" sldId="284"/>
            <ac:spMk id="4" creationId="{2A8DFCFC-1C35-41B4-8016-CD49CD12EEE1}"/>
          </ac:spMkLst>
        </pc:spChg>
        <pc:spChg chg="add mod">
          <ac:chgData name="dhina.gaja" userId="S::dhina.gaja_gmail.com#ext#@ktripathy.onmicrosoft.com::20794bad-9f8f-4c30-bedb-71eb7e8fa748" providerId="AD" clId="Web-{CAC88F4A-E28E-4750-AB54-EE2834FD1AFE}" dt="2021-01-09T04:57:50.765" v="53"/>
          <ac:spMkLst>
            <pc:docMk/>
            <pc:sldMk cId="460613329" sldId="284"/>
            <ac:spMk id="6" creationId="{497F53FD-FCE2-4CF0-8021-C58214CA32DD}"/>
          </ac:spMkLst>
        </pc:spChg>
        <pc:spChg chg="add del mod">
          <ac:chgData name="dhina.gaja" userId="S::dhina.gaja_gmail.com#ext#@ktripathy.onmicrosoft.com::20794bad-9f8f-4c30-bedb-71eb7e8fa748" providerId="AD" clId="Web-{CAC88F4A-E28E-4750-AB54-EE2834FD1AFE}" dt="2021-01-09T04:58:49.484" v="62"/>
          <ac:spMkLst>
            <pc:docMk/>
            <pc:sldMk cId="460613329" sldId="284"/>
            <ac:spMk id="8" creationId="{74468EDC-5EFB-4BEE-8C85-2EEA5E2F97E7}"/>
          </ac:spMkLst>
        </pc:spChg>
      </pc:sldChg>
      <pc:sldChg chg="mod modShow">
        <pc:chgData name="dhina.gaja" userId="S::dhina.gaja_gmail.com#ext#@ktripathy.onmicrosoft.com::20794bad-9f8f-4c30-bedb-71eb7e8fa748" providerId="AD" clId="Web-{CAC88F4A-E28E-4750-AB54-EE2834FD1AFE}" dt="2021-01-09T04:57:26.281" v="51"/>
        <pc:sldMkLst>
          <pc:docMk/>
          <pc:sldMk cId="2691772469" sldId="28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08974116757983E-2"/>
          <c:y val="2.7222250043704186E-2"/>
          <c:w val="0.71779413137150905"/>
          <c:h val="0.8508668287160985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3-4008-9E4F-41D1F2FDA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3-4008-9E4F-41D1F2FDA4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16</c:v>
                </c:pt>
                <c:pt idx="3">
                  <c:v>16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3-4008-9E4F-41D1F2FDA4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16</c:v>
                </c:pt>
                <c:pt idx="3">
                  <c:v>18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43-4008-9E4F-41D1F2FD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6232"/>
        <c:axId val="429964664"/>
      </c:areaChart>
      <c:catAx>
        <c:axId val="42996623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4664"/>
        <c:crosses val="autoZero"/>
        <c:auto val="1"/>
        <c:lblAlgn val="ctr"/>
        <c:lblOffset val="100"/>
        <c:noMultiLvlLbl val="0"/>
      </c:catAx>
      <c:valAx>
        <c:axId val="4299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33102597429198"/>
          <c:y val="0.31219756749751398"/>
          <c:w val="0.11043464999237457"/>
          <c:h val="0.2824403829972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34441056563911E-2"/>
          <c:y val="3.3583708165233171E-2"/>
          <c:w val="0.65185968941382322"/>
          <c:h val="0.916487587254965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62-4BFE-BB34-BDA8F22C1D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62-4BFE-BB34-BDA8F22C1D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62-4BFE-BB34-BDA8F22C1D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2-4BFE-BB34-BDA8F22C1D2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62-4BFE-BB34-BDA8F22C1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94942038495184"/>
          <c:y val="0.3281755387613951"/>
          <c:w val="0.20664930555555555"/>
          <c:h val="0.29104406900712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50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</a:rPr>
              <a:t>Organized Globally, Held </a:t>
            </a:r>
            <a:r>
              <a:rPr lang="en-CA" b="1" strike="sngStrike" dirty="0">
                <a:solidFill>
                  <a:srgbClr val="FF0000"/>
                </a:solidFill>
                <a:latin typeface="+mj-lt"/>
              </a:rPr>
              <a:t>Locally</a:t>
            </a:r>
            <a:r>
              <a:rPr lang="en-CA" b="1" dirty="0">
                <a:solidFill>
                  <a:schemeClr val="bg1"/>
                </a:solidFill>
                <a:latin typeface="+mj-lt"/>
              </a:rPr>
              <a:t> Virtually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5072009" cy="244967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GLOBAL </a:t>
            </a:r>
          </a:p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POWER PLATFORM BOOTCAMP 2021</a:t>
            </a:r>
          </a:p>
        </p:txBody>
      </p:sp>
      <p:pic>
        <p:nvPicPr>
          <p:cNvPr id="25" name="Picture 24" descr="Icon&#10;&#10;Description generated with very high confidence">
            <a:extLst>
              <a:ext uri="{FF2B5EF4-FFF2-40B4-BE49-F238E27FC236}">
                <a16:creationId xmlns:a16="http://schemas.microsoft.com/office/drawing/2014/main" id="{36C0FC7B-8383-434F-8F24-5CCB6DB9C28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79" y="1017582"/>
            <a:ext cx="3300991" cy="3435103"/>
          </a:xfrm>
          <a:prstGeom prst="rect">
            <a:avLst/>
          </a:prstGeom>
        </p:spPr>
      </p:pic>
      <p:pic>
        <p:nvPicPr>
          <p:cNvPr id="27" name="Picture 26" descr="Logo&#10;&#10;Description generated with very high confidence">
            <a:extLst>
              <a:ext uri="{FF2B5EF4-FFF2-40B4-BE49-F238E27FC236}">
                <a16:creationId xmlns:a16="http://schemas.microsoft.com/office/drawing/2014/main" id="{EF33EC05-A657-4527-AFF2-F390614699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31" y="6176066"/>
            <a:ext cx="2986443" cy="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4822521" y="-4163157"/>
            <a:ext cx="905608" cy="923192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114772" y="-2347578"/>
            <a:ext cx="4440116" cy="113509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White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41097"/>
            <a:ext cx="9859116" cy="1158793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Meet the Sponsors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F26A4-0F26-46D6-BB9B-78A0C8D7A777}"/>
              </a:ext>
            </a:extLst>
          </p:cNvPr>
          <p:cNvSpPr txBox="1"/>
          <p:nvPr userDrawn="1"/>
        </p:nvSpPr>
        <p:spPr>
          <a:xfrm>
            <a:off x="6870390" y="6332237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0" kern="1200" dirty="0">
                <a:solidFill>
                  <a:srgbClr val="732773"/>
                </a:solidFill>
                <a:latin typeface="+mj-lt"/>
                <a:ea typeface="+mn-ea"/>
                <a:cs typeface="Segoe UI Semibold" panose="020B0702040204020203" pitchFamily="34" charset="0"/>
              </a:rPr>
              <a:t>#GlobalPowerPlatformBootcamp      #GPPB2021</a:t>
            </a:r>
            <a:endParaRPr lang="en-US" sz="1800" b="0" dirty="0">
              <a:solidFill>
                <a:srgbClr val="73277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 descr="Icon&#10;&#10;Description generated with very high confidence">
            <a:extLst>
              <a:ext uri="{FF2B5EF4-FFF2-40B4-BE49-F238E27FC236}">
                <a16:creationId xmlns:a16="http://schemas.microsoft.com/office/drawing/2014/main" id="{9BCE3385-2B7C-47D8-BA43-A567298D11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1" y="6037892"/>
            <a:ext cx="713757" cy="7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5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Presentation Titl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8027" y="3436073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027" y="54946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 descr="Icon&#10;&#10;Description generated with very high confidence">
            <a:extLst>
              <a:ext uri="{FF2B5EF4-FFF2-40B4-BE49-F238E27FC236}">
                <a16:creationId xmlns:a16="http://schemas.microsoft.com/office/drawing/2014/main" id="{5AB87811-5998-42E3-A18E-96D2461C7E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41" y="1311949"/>
            <a:ext cx="2672501" cy="27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1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7459320" y="745331"/>
            <a:ext cx="3389655" cy="4686300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722" y="745331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1" y="3167307"/>
            <a:ext cx="5378451" cy="24576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r>
              <a:rPr lang="en-US" dirty="0"/>
              <a:t>Introduce yourself, include any of the following information: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Company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User Group volunteer positions (ex. Board Member, User Group Leader)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a headshot to the right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55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4E409-F9B0-49E9-813E-FDDDBA69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1D63C-DCEB-4E61-8744-18831BE376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903413"/>
            <a:ext cx="10515600" cy="365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497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8565" y="61981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6814039" y="6308208"/>
            <a:ext cx="461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#GlobalPowerPlatformBootcamp      #GPPB2021</a:t>
            </a:r>
          </a:p>
        </p:txBody>
      </p:sp>
      <p:pic>
        <p:nvPicPr>
          <p:cNvPr id="10" name="Picture 9" descr="Icon&#10;&#10;Description generated with very high confidence">
            <a:extLst>
              <a:ext uri="{FF2B5EF4-FFF2-40B4-BE49-F238E27FC236}">
                <a16:creationId xmlns:a16="http://schemas.microsoft.com/office/drawing/2014/main" id="{C9AC67FE-EE42-4E19-9486-3E642C9C2244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" y="6008914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7" r:id="rId3"/>
    <p:sldLayoutId id="2147483666" r:id="rId4"/>
    <p:sldLayoutId id="2147483679" r:id="rId5"/>
    <p:sldLayoutId id="2147483680" r:id="rId6"/>
    <p:sldLayoutId id="2147483652" r:id="rId7"/>
    <p:sldLayoutId id="2147483654" r:id="rId8"/>
    <p:sldLayoutId id="2147483655" r:id="rId9"/>
    <p:sldLayoutId id="2147483664" r:id="rId10"/>
    <p:sldLayoutId id="2147483665" r:id="rId11"/>
    <p:sldLayoutId id="2147483670" r:id="rId12"/>
    <p:sldLayoutId id="2147483671" r:id="rId13"/>
    <p:sldLayoutId id="2147483672" r:id="rId14"/>
    <p:sldLayoutId id="2147483674" r:id="rId15"/>
    <p:sldLayoutId id="2147483662" r:id="rId16"/>
    <p:sldLayoutId id="2147483661" r:id="rId17"/>
    <p:sldLayoutId id="2147483676" r:id="rId18"/>
    <p:sldLayoutId id="2147483669" r:id="rId19"/>
    <p:sldLayoutId id="2147483673" r:id="rId20"/>
    <p:sldLayoutId id="2147483656" r:id="rId21"/>
    <p:sldLayoutId id="2147483657" r:id="rId22"/>
    <p:sldLayoutId id="2147483658" r:id="rId23"/>
    <p:sldLayoutId id="2147483659" r:id="rId24"/>
    <p:sldLayoutId id="214748367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F56A-2DF4-4793-98E7-DE3BB78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1876-576E-4A88-BC70-64460FD7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2-10 contain notes for the presenter and are hidden.</a:t>
            </a:r>
          </a:p>
          <a:p>
            <a:r>
              <a:rPr lang="en-US" dirty="0"/>
              <a:t>You may include your picture and company logo on the intro slide only</a:t>
            </a:r>
          </a:p>
          <a:p>
            <a:r>
              <a:rPr lang="en-US" dirty="0"/>
              <a:t>It is appropriate to provide a brief background (1 minute or less) on your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DFD55-8FFB-4E65-A1B6-1E6201FDD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41C5A-DEF5-4403-9E6F-9729116EE2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67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9B5A3-FEB9-4BF6-81BD-4A1A0DEE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948" y="4018453"/>
            <a:ext cx="5694822" cy="1313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50AFDD-1AE3-4568-B000-B1E8BCEF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91" y="899903"/>
            <a:ext cx="4713310" cy="2693324"/>
          </a:xfrm>
        </p:spPr>
        <p:txBody>
          <a:bodyPr>
            <a:normAutofit/>
          </a:bodyPr>
          <a:lstStyle/>
          <a:p>
            <a:r>
              <a:rPr lang="en-CA" sz="4000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5722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736EA8-611D-4E47-8B1C-814E9F1600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97F53FD-FCE2-4CF0-8021-C58214CA3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2" y="2178538"/>
            <a:ext cx="5723974" cy="284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Company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Technology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Interests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User Group volunteer positions (ex. Board Member, User Group Leader)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a headshot to the right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D7EEC-238E-4501-8639-F28FEA6E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1" y="888613"/>
            <a:ext cx="6537732" cy="1884363"/>
          </a:xfrm>
        </p:spPr>
        <p:txBody>
          <a:bodyPr/>
          <a:lstStyle/>
          <a:p>
            <a:r>
              <a:rPr lang="en-US" sz="5400" dirty="0"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6061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0C94676-E437-4F23-9108-0EDA64D5C1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13DA2-9982-449D-A01F-DC3E218B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50690-2B44-4897-A28F-8A6D04893F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177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your session objectives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4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session objectives, insert an Agenda here to give your audience a frame of reference of the flow of your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Para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7424"/>
            <a:ext cx="10984523" cy="1081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Based on your session objectives, insert an Agenda here to give your audience a frame of reference of the flow of your session.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0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9237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876-1ACA-426E-9361-1654A52F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327-F367-4038-8BB2-F7EA450A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your presentation by answering: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pPr lvl="1"/>
            <a:r>
              <a:rPr lang="en-US" dirty="0"/>
              <a:t>What do you want your audience to do differently?</a:t>
            </a:r>
          </a:p>
          <a:p>
            <a:pPr lvl="1"/>
            <a:r>
              <a:rPr lang="en-US" dirty="0"/>
              <a:t>What result or outcomes do you want your audience to realize?</a:t>
            </a:r>
          </a:p>
          <a:p>
            <a:r>
              <a:rPr lang="en-US" dirty="0"/>
              <a:t>Clarify your session objectives at the beginning of your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841-87D4-44CC-8625-00861277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1521-B06A-4FF2-AE9F-6133D328B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This slide layout uses Consolas, a monotype font which is ideal for showing software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0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7D02E4-82ED-4678-BC8A-31DC8B58652A}"/>
              </a:ext>
            </a:extLst>
          </p:cNvPr>
          <p:cNvSpPr txBox="1"/>
          <p:nvPr/>
        </p:nvSpPr>
        <p:spPr>
          <a:xfrm>
            <a:off x="7165867" y="4791219"/>
            <a:ext cx="403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https://bit.ly/GPPBSurvey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067F84-750A-43E0-92A4-FD29C8D31712}"/>
              </a:ext>
            </a:extLst>
          </p:cNvPr>
          <p:cNvSpPr txBox="1">
            <a:spLocks/>
          </p:cNvSpPr>
          <p:nvPr/>
        </p:nvSpPr>
        <p:spPr>
          <a:xfrm>
            <a:off x="619812" y="1402506"/>
            <a:ext cx="4848165" cy="2307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Please fill out the survey!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 Win Swags!!</a:t>
            </a:r>
          </a:p>
        </p:txBody>
      </p:sp>
      <p:pic>
        <p:nvPicPr>
          <p:cNvPr id="6" name="Picture 5" descr="Qr code&#10;&#10;Description generated with very high confidence">
            <a:extLst>
              <a:ext uri="{FF2B5EF4-FFF2-40B4-BE49-F238E27FC236}">
                <a16:creationId xmlns:a16="http://schemas.microsoft.com/office/drawing/2014/main" id="{9458906D-5C82-428C-A573-7A725206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51" y="79415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7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99" y="253728"/>
            <a:ext cx="9899903" cy="919087"/>
          </a:xfrm>
        </p:spPr>
        <p:txBody>
          <a:bodyPr>
            <a:normAutofit/>
          </a:bodyPr>
          <a:lstStyle/>
          <a:p>
            <a:r>
              <a:rPr lang="en-CA" sz="4400" dirty="0"/>
              <a:t>Event Sponsors</a:t>
            </a:r>
            <a:endParaRPr lang="en-US" sz="4400" dirty="0">
              <a:solidFill>
                <a:srgbClr val="7327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3035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1EB5-0ABD-4B80-BB7B-7E8F1290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459-45EA-4FBD-AAA3-19FF8958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speak 1,000 words; include a screenshot or picture on each slide to add visual interest. </a:t>
            </a:r>
          </a:p>
          <a:p>
            <a:r>
              <a:rPr lang="en-US" dirty="0"/>
              <a:t>A good goal is to aim for 7 words per slide.</a:t>
            </a:r>
          </a:p>
          <a:p>
            <a:r>
              <a:rPr lang="en-US" dirty="0"/>
              <a:t>Increase attention and interaction by using a variety of communication mediums, such as polls and videos.</a:t>
            </a:r>
          </a:p>
          <a:p>
            <a:r>
              <a:rPr lang="en-US" dirty="0"/>
              <a:t>Plan and follow a rough agenda including a breakdown by minute to help stay on 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6030-F2D3-4CD4-B42D-DD163CA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258-4654-4455-9ACC-27D7D8F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 1: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2: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3: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E7E8-A722-49CB-B1E7-A21F33D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2A6-5C5B-4B29-8D4C-C44F8941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38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PowerPoint palette for this template has been built for you and is shown below. Avoid using too many colors in your presentation. 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B300E4-E428-4EB8-93D1-1F4A109DA730}"/>
              </a:ext>
            </a:extLst>
          </p:cNvPr>
          <p:cNvSpPr/>
          <p:nvPr/>
        </p:nvSpPr>
        <p:spPr bwMode="auto">
          <a:xfrm>
            <a:off x="4085581" y="3757683"/>
            <a:ext cx="6987641" cy="1410300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5AA4D-63DA-4FD4-BE1B-CA7368362777}"/>
              </a:ext>
            </a:extLst>
          </p:cNvPr>
          <p:cNvSpPr/>
          <p:nvPr/>
        </p:nvSpPr>
        <p:spPr bwMode="auto">
          <a:xfrm>
            <a:off x="6762565" y="3893699"/>
            <a:ext cx="1182809" cy="1182334"/>
          </a:xfrm>
          <a:prstGeom prst="rect">
            <a:avLst/>
          </a:prstGeom>
          <a:solidFill>
            <a:srgbClr val="CE88C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9FC0C-936A-42E5-B128-015712475624}"/>
              </a:ext>
            </a:extLst>
          </p:cNvPr>
          <p:cNvSpPr/>
          <p:nvPr/>
        </p:nvSpPr>
        <p:spPr bwMode="auto">
          <a:xfrm>
            <a:off x="4203919" y="3893699"/>
            <a:ext cx="1182809" cy="1182334"/>
          </a:xfrm>
          <a:prstGeom prst="rect">
            <a:avLst/>
          </a:prstGeom>
          <a:solidFill>
            <a:srgbClr val="73277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311DA-8DDE-47EB-83FA-6A63FAC1208C}"/>
              </a:ext>
            </a:extLst>
          </p:cNvPr>
          <p:cNvSpPr/>
          <p:nvPr/>
        </p:nvSpPr>
        <p:spPr bwMode="auto">
          <a:xfrm>
            <a:off x="5483242" y="3893699"/>
            <a:ext cx="1182809" cy="11823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AE9D3-D1DF-4010-96C9-C50714921006}"/>
              </a:ext>
            </a:extLst>
          </p:cNvPr>
          <p:cNvSpPr/>
          <p:nvPr/>
        </p:nvSpPr>
        <p:spPr bwMode="auto">
          <a:xfrm>
            <a:off x="10071582" y="4026381"/>
            <a:ext cx="917338" cy="916970"/>
          </a:xfrm>
          <a:prstGeom prst="rect">
            <a:avLst/>
          </a:prstGeom>
          <a:solidFill>
            <a:srgbClr val="E7BFE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7CE41-FA09-41C7-B077-1AB3D7C16E57}"/>
              </a:ext>
            </a:extLst>
          </p:cNvPr>
          <p:cNvSpPr/>
          <p:nvPr/>
        </p:nvSpPr>
        <p:spPr bwMode="auto">
          <a:xfrm>
            <a:off x="9060301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F2C8-7395-4842-B2C5-7E48A4651742}"/>
              </a:ext>
            </a:extLst>
          </p:cNvPr>
          <p:cNvSpPr/>
          <p:nvPr/>
        </p:nvSpPr>
        <p:spPr bwMode="auto">
          <a:xfrm>
            <a:off x="8041890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B8F3-D436-4A23-942D-1AAD5023AA6E}"/>
              </a:ext>
            </a:extLst>
          </p:cNvPr>
          <p:cNvSpPr/>
          <p:nvPr/>
        </p:nvSpPr>
        <p:spPr bwMode="auto">
          <a:xfrm>
            <a:off x="2803212" y="3893699"/>
            <a:ext cx="1182809" cy="118233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0E-1A08-4C0D-AFA0-A7B51FB52F72}"/>
              </a:ext>
            </a:extLst>
          </p:cNvPr>
          <p:cNvSpPr txBox="1"/>
          <p:nvPr/>
        </p:nvSpPr>
        <p:spPr>
          <a:xfrm>
            <a:off x="1676442" y="2664153"/>
            <a:ext cx="8489747" cy="488797"/>
          </a:xfrm>
          <a:prstGeom prst="rect">
            <a:avLst/>
          </a:prstGeom>
          <a:noFill/>
        </p:spPr>
        <p:txBody>
          <a:bodyPr wrap="square" lIns="179285" tIns="0" rIns="179285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9ADEC-E7CC-466E-8E7A-2016B306ABD9}"/>
              </a:ext>
            </a:extLst>
          </p:cNvPr>
          <p:cNvSpPr txBox="1"/>
          <p:nvPr/>
        </p:nvSpPr>
        <p:spPr>
          <a:xfrm>
            <a:off x="4210191" y="3250648"/>
            <a:ext cx="6921750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4C870-8201-4046-B505-980077D53E48}"/>
              </a:ext>
            </a:extLst>
          </p:cNvPr>
          <p:cNvGrpSpPr/>
          <p:nvPr/>
        </p:nvGrpSpPr>
        <p:grpSpPr>
          <a:xfrm>
            <a:off x="4203917" y="3331754"/>
            <a:ext cx="6785003" cy="446906"/>
            <a:chOff x="5099206" y="3872901"/>
            <a:chExt cx="6165897" cy="36304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0C98AB-88C3-417E-9E86-6B694B56F376}"/>
                </a:ext>
              </a:extLst>
            </p:cNvPr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37463E-26B1-4E36-867A-75A4D1187254}"/>
                </a:ext>
              </a:extLst>
            </p:cNvPr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8FC1CB-F3D9-4EA5-8967-F3AE12666CC4}"/>
                </a:ext>
              </a:extLst>
            </p:cNvPr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37FC79F-41A7-4DDA-9139-8D2CF2ABC8F9}"/>
              </a:ext>
            </a:extLst>
          </p:cNvPr>
          <p:cNvSpPr txBox="1">
            <a:spLocks/>
          </p:cNvSpPr>
          <p:nvPr/>
        </p:nvSpPr>
        <p:spPr>
          <a:xfrm>
            <a:off x="3907760" y="5228617"/>
            <a:ext cx="4401548" cy="387798"/>
          </a:xfrm>
          <a:prstGeom prst="rect">
            <a:avLst/>
          </a:prstGeom>
        </p:spPr>
        <p:txBody>
          <a:bodyPr vert="horz" wrap="square" lIns="179285" tIns="0" rIns="179285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</a:t>
            </a:r>
            <a:b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C795BF-655F-4B09-B38D-8012A200D252}"/>
              </a:ext>
            </a:extLst>
          </p:cNvPr>
          <p:cNvGrpSpPr/>
          <p:nvPr/>
        </p:nvGrpSpPr>
        <p:grpSpPr>
          <a:xfrm>
            <a:off x="1659189" y="3158623"/>
            <a:ext cx="1746582" cy="933851"/>
            <a:chOff x="1132686" y="2188508"/>
            <a:chExt cx="1746128" cy="194232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C56C9E-09B7-4DBC-BCFA-29F23F771787}"/>
                </a:ext>
              </a:extLst>
            </p:cNvPr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81E2492C-6051-4383-B9F1-8D0E363580C3}"/>
                </a:ext>
              </a:extLst>
            </p:cNvPr>
            <p:cNvSpPr/>
            <p:nvPr/>
          </p:nvSpPr>
          <p:spPr bwMode="auto">
            <a:xfrm>
              <a:off x="1132686" y="2188508"/>
              <a:ext cx="1746128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765"/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FCEA352-FAF3-4AEB-92FA-1C17EE02AF10}"/>
              </a:ext>
            </a:extLst>
          </p:cNvPr>
          <p:cNvSpPr txBox="1">
            <a:spLocks/>
          </p:cNvSpPr>
          <p:nvPr/>
        </p:nvSpPr>
        <p:spPr>
          <a:xfrm>
            <a:off x="8196167" y="5216357"/>
            <a:ext cx="294703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90003-F80C-4E24-B0F0-854201C4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5" y="3386425"/>
            <a:ext cx="1638300" cy="2324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6363D7-8DA4-4DAF-A521-F15AEE20B227}"/>
              </a:ext>
            </a:extLst>
          </p:cNvPr>
          <p:cNvSpPr/>
          <p:nvPr/>
        </p:nvSpPr>
        <p:spPr bwMode="auto">
          <a:xfrm>
            <a:off x="1418253" y="3610313"/>
            <a:ext cx="1165231" cy="16834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B79-A827-4390-A643-CB0F1F4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BD433-BD74-4629-A04C-5517FB242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719F-C1DD-44FA-A705-84C46413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data? Minimalize and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09C77-2B93-4DCE-8D28-3840FEFC0B06}"/>
              </a:ext>
            </a:extLst>
          </p:cNvPr>
          <p:cNvGrpSpPr/>
          <p:nvPr/>
        </p:nvGrpSpPr>
        <p:grpSpPr>
          <a:xfrm>
            <a:off x="422623" y="2304647"/>
            <a:ext cx="8523361" cy="3411284"/>
            <a:chOff x="277244" y="2402586"/>
            <a:chExt cx="5189521" cy="3377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C0D9D9-711C-46DB-99CF-A37A91B4D9D4}"/>
                </a:ext>
              </a:extLst>
            </p:cNvPr>
            <p:cNvSpPr/>
            <p:nvPr/>
          </p:nvSpPr>
          <p:spPr bwMode="auto">
            <a:xfrm rot="16200000">
              <a:off x="941232" y="3810012"/>
              <a:ext cx="3044648" cy="895659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125M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3AD574-DDBD-4B46-9753-3F85EC023A72}"/>
                </a:ext>
              </a:extLst>
            </p:cNvPr>
            <p:cNvSpPr/>
            <p:nvPr/>
          </p:nvSpPr>
          <p:spPr bwMode="auto">
            <a:xfrm rot="16200000">
              <a:off x="1696352" y="3643547"/>
              <a:ext cx="3377581" cy="89565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140M</a:t>
              </a:r>
            </a:p>
            <a:p>
              <a:pPr algn="ctr" defTabSz="913924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55D5F-CCDB-44A6-8FBC-0B3AFB5C6039}"/>
                </a:ext>
              </a:extLst>
            </p:cNvPr>
            <p:cNvSpPr/>
            <p:nvPr/>
          </p:nvSpPr>
          <p:spPr bwMode="auto">
            <a:xfrm rot="16200000">
              <a:off x="-48281" y="3742083"/>
              <a:ext cx="3180504" cy="89565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130M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C26F2E-9989-4FC4-BDDD-FF7D4B1EC564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3B54E-69A3-4406-979D-FE1154F3741C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FB109D-FECC-427E-8EBC-F6985D619849}"/>
                </a:ext>
              </a:extLst>
            </p:cNvPr>
            <p:cNvSpPr/>
            <p:nvPr/>
          </p:nvSpPr>
          <p:spPr>
            <a:xfrm>
              <a:off x="3641405" y="2424395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D99D91-9375-4F27-98E0-56A90675BEA4}"/>
                </a:ext>
              </a:extLst>
            </p:cNvPr>
            <p:cNvSpPr/>
            <p:nvPr/>
          </p:nvSpPr>
          <p:spPr>
            <a:xfrm>
              <a:off x="1656341" y="26176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B4F603-AEEF-4440-9CAE-4923255D6CB5}"/>
                </a:ext>
              </a:extLst>
            </p:cNvPr>
            <p:cNvSpPr/>
            <p:nvPr/>
          </p:nvSpPr>
          <p:spPr>
            <a:xfrm>
              <a:off x="2646566" y="27487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71270-7B1A-4385-AA6E-49E8CE34FCAA}"/>
                </a:ext>
              </a:extLst>
            </p:cNvPr>
            <p:cNvSpPr/>
            <p:nvPr/>
          </p:nvSpPr>
          <p:spPr bwMode="auto">
            <a:xfrm rot="16200000">
              <a:off x="314896" y="5026846"/>
              <a:ext cx="112411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E13EE5-945F-43A7-9815-5BAD3D412018}"/>
                </a:ext>
              </a:extLst>
            </p:cNvPr>
            <p:cNvSpPr/>
            <p:nvPr/>
          </p:nvSpPr>
          <p:spPr bwMode="auto">
            <a:xfrm rot="16200000">
              <a:off x="-223959" y="4896442"/>
              <a:ext cx="1384927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5C0FA7-06CA-4280-AECE-C890B5490FDE}"/>
                </a:ext>
              </a:extLst>
            </p:cNvPr>
            <p:cNvSpPr/>
            <p:nvPr/>
          </p:nvSpPr>
          <p:spPr bwMode="auto">
            <a:xfrm rot="16200000">
              <a:off x="4867408" y="5180806"/>
              <a:ext cx="81619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1B05E8-B63A-41BC-BA8F-E0735406C8A5}"/>
                </a:ext>
              </a:extLst>
            </p:cNvPr>
            <p:cNvSpPr/>
            <p:nvPr/>
          </p:nvSpPr>
          <p:spPr bwMode="auto">
            <a:xfrm rot="16200000">
              <a:off x="4364273" y="5086121"/>
              <a:ext cx="100556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59B93C-F76E-4996-811D-4A4198F7FACE}"/>
              </a:ext>
            </a:extLst>
          </p:cNvPr>
          <p:cNvSpPr txBox="1"/>
          <p:nvPr/>
        </p:nvSpPr>
        <p:spPr>
          <a:xfrm>
            <a:off x="422623" y="1409779"/>
            <a:ext cx="269181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Gray is used to de-emphasize data that is less important. Use cool gray 3 or cool gray 7. See slide 7 for color formulas.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87F53-509A-42C7-883A-F2F8E86BD8C2}"/>
              </a:ext>
            </a:extLst>
          </p:cNvPr>
          <p:cNvSpPr txBox="1"/>
          <p:nvPr/>
        </p:nvSpPr>
        <p:spPr>
          <a:xfrm>
            <a:off x="3423928" y="1409779"/>
            <a:ext cx="147826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All elements have the same interior margins as text blocks.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604D-D054-4001-AC8F-EB60CA67503B}"/>
              </a:ext>
            </a:extLst>
          </p:cNvPr>
          <p:cNvSpPr txBox="1"/>
          <p:nvPr/>
        </p:nvSpPr>
        <p:spPr>
          <a:xfrm>
            <a:off x="9387434" y="2304646"/>
            <a:ext cx="2691811" cy="179284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When a chart or graphic, has more elements than can easily be aligned to the grid, align the outer edges of the group, top, bottom, left and right edges to the grid.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It is preferable to keep the group aligned to the left border.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FB827BC-3299-4B11-998C-7AE12E6123FF}"/>
              </a:ext>
            </a:extLst>
          </p:cNvPr>
          <p:cNvSpPr/>
          <p:nvPr/>
        </p:nvSpPr>
        <p:spPr bwMode="auto">
          <a:xfrm>
            <a:off x="6605966" y="2298311"/>
            <a:ext cx="2778040" cy="2599632"/>
          </a:xfrm>
          <a:custGeom>
            <a:avLst/>
            <a:gdLst>
              <a:gd name="connsiteX0" fmla="*/ 2548890 w 2548890"/>
              <a:gd name="connsiteY0" fmla="*/ 2023110 h 2023110"/>
              <a:gd name="connsiteX1" fmla="*/ 2548890 w 2548890"/>
              <a:gd name="connsiteY1" fmla="*/ 0 h 2023110"/>
              <a:gd name="connsiteX2" fmla="*/ 0 w 2548890"/>
              <a:gd name="connsiteY2" fmla="*/ 0 h 202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890" h="2023110">
                <a:moveTo>
                  <a:pt x="2548890" y="2023110"/>
                </a:moveTo>
                <a:lnTo>
                  <a:pt x="254889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E390A-7F44-4F1B-B8A9-95B0BD150453}"/>
              </a:ext>
            </a:extLst>
          </p:cNvPr>
          <p:cNvCxnSpPr>
            <a:cxnSpLocks/>
          </p:cNvCxnSpPr>
          <p:nvPr/>
        </p:nvCxnSpPr>
        <p:spPr>
          <a:xfrm>
            <a:off x="712888" y="2107011"/>
            <a:ext cx="0" cy="243236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A3C11-43ED-4BA6-8B76-D924B4170F32}"/>
              </a:ext>
            </a:extLst>
          </p:cNvPr>
          <p:cNvCxnSpPr/>
          <p:nvPr/>
        </p:nvCxnSpPr>
        <p:spPr>
          <a:xfrm>
            <a:off x="3720524" y="2298311"/>
            <a:ext cx="0" cy="44821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30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4432-8140-4CD3-94A2-9AEB992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CDDEE-AD1F-46FE-8453-E03D39749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6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9E883-3CDC-4797-88B0-D192D9F2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BC86-44CB-49CB-AB90-62BF215D6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2D849-0C4D-4F24-B386-C82607A0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6093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745AD-74D2-4BFB-8E5C-F0AF25631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BD89D9-7255-4D5A-82E5-E966CAEE433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774ed329-f2c8-4afb-9f87-f277f9430717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599</Words>
  <Application>Microsoft Office PowerPoint</Application>
  <PresentationFormat>Widescreen</PresentationFormat>
  <Paragraphs>82</Paragraphs>
  <Slides>24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Consolas</vt:lpstr>
      <vt:lpstr>Gill Sans MT</vt:lpstr>
      <vt:lpstr>Klavika Medium Condensed</vt:lpstr>
      <vt:lpstr>Open Sans</vt:lpstr>
      <vt:lpstr>Oswald</vt:lpstr>
      <vt:lpstr>Segoe UI</vt:lpstr>
      <vt:lpstr>Segoe UI Semibold</vt:lpstr>
      <vt:lpstr>Wingdings</vt:lpstr>
      <vt:lpstr>Office Theme</vt:lpstr>
      <vt:lpstr>Notes to the Presenter</vt:lpstr>
      <vt:lpstr>Presentation Best Practices</vt:lpstr>
      <vt:lpstr>Presentation Best Practices</vt:lpstr>
      <vt:lpstr>Example of Text Layout</vt:lpstr>
      <vt:lpstr>Slide Palette Info</vt:lpstr>
      <vt:lpstr>Chart Example</vt:lpstr>
      <vt:lpstr>Lots of data? Minimalize and Plan</vt:lpstr>
      <vt:lpstr>Chart Example</vt:lpstr>
      <vt:lpstr>Notes (hidden)</vt:lpstr>
      <vt:lpstr>PowerPoint Presentation</vt:lpstr>
      <vt:lpstr>Session Title</vt:lpstr>
      <vt:lpstr>Presenter Name</vt:lpstr>
      <vt:lpstr>PowerPoint Presentation</vt:lpstr>
      <vt:lpstr>Breakout Session Title</vt:lpstr>
      <vt:lpstr>PowerPoint Presentation</vt:lpstr>
      <vt:lpstr>Session Agenda</vt:lpstr>
      <vt:lpstr>Single Para Agenda</vt:lpstr>
      <vt:lpstr>PowerPoint Presentation</vt:lpstr>
      <vt:lpstr>Demo Title</vt:lpstr>
      <vt:lpstr>Software code slide</vt:lpstr>
      <vt:lpstr>Any Questions?</vt:lpstr>
      <vt:lpstr>PowerPoint Presentation</vt:lpstr>
      <vt:lpstr>Event Sponsors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Kunal Tripathy</cp:lastModifiedBy>
  <cp:revision>99</cp:revision>
  <dcterms:created xsi:type="dcterms:W3CDTF">2020-02-08T21:32:28Z</dcterms:created>
  <dcterms:modified xsi:type="dcterms:W3CDTF">2021-02-16T07:43:09Z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