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85" r:id="rId14"/>
    <p:sldId id="283" r:id="rId15"/>
    <p:sldId id="284" r:id="rId16"/>
    <p:sldId id="286" r:id="rId17"/>
    <p:sldId id="274" r:id="rId18"/>
    <p:sldId id="289" r:id="rId19"/>
    <p:sldId id="273" r:id="rId20"/>
    <p:sldId id="287" r:id="rId21"/>
    <p:sldId id="269" r:id="rId22"/>
    <p:sldId id="288" r:id="rId23"/>
    <p:sldId id="275" r:id="rId24"/>
    <p:sldId id="271" r:id="rId25"/>
    <p:sldId id="290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773"/>
    <a:srgbClr val="67717F"/>
    <a:srgbClr val="68717F"/>
    <a:srgbClr val="726B70"/>
    <a:srgbClr val="000000"/>
    <a:srgbClr val="B2B3B3"/>
    <a:srgbClr val="6600FF"/>
    <a:srgbClr val="E7BFE8"/>
    <a:srgbClr val="CE88CB"/>
    <a:srgbClr val="B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B045B-80B7-4E6D-87D0-32583648F78B}" v="134" dt="2021-01-12T06:27:0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na.gaja" userId="S::dhina.gaja_gmail.com#ext#@ktripathy.onmicrosoft.com::20794bad-9f8f-4c30-bedb-71eb7e8fa748" providerId="AD" clId="Web-{16650894-7062-4A40-8099-3457C89D17BD}"/>
    <pc:docChg chg="addSld delSld modSld">
      <pc:chgData name="dhina.gaja" userId="S::dhina.gaja_gmail.com#ext#@ktripathy.onmicrosoft.com::20794bad-9f8f-4c30-bedb-71eb7e8fa748" providerId="AD" clId="Web-{16650894-7062-4A40-8099-3457C89D17BD}" dt="2021-01-09T05:15:14.397" v="313" actId="20577"/>
      <pc:docMkLst>
        <pc:docMk/>
      </pc:docMkLst>
      <pc:sldChg chg="modSp">
        <pc:chgData name="dhina.gaja" userId="S::dhina.gaja_gmail.com#ext#@ktripathy.onmicrosoft.com::20794bad-9f8f-4c30-bedb-71eb7e8fa748" providerId="AD" clId="Web-{16650894-7062-4A40-8099-3457C89D17BD}" dt="2021-01-09T05:13:20.333" v="304" actId="20577"/>
        <pc:sldMkLst>
          <pc:docMk/>
          <pc:sldMk cId="2395435843" sldId="274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3:16.818" v="300" actId="20577"/>
          <ac:spMkLst>
            <pc:docMk/>
            <pc:sldMk cId="2395435843" sldId="274"/>
            <ac:spMk id="2" creationId="{B1CEE9F9-7DA5-46BE-8FD3-98FC7600B400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3:20.333" v="304" actId="20577"/>
          <ac:spMkLst>
            <pc:docMk/>
            <pc:sldMk cId="2395435843" sldId="274"/>
            <ac:spMk id="3" creationId="{87541EC9-263C-4672-B5CC-D58181D9EC46}"/>
          </ac:spMkLst>
        </pc:spChg>
      </pc:sldChg>
      <pc:sldChg chg="modSp">
        <pc:chgData name="dhina.gaja" userId="S::dhina.gaja_gmail.com#ext#@ktripathy.onmicrosoft.com::20794bad-9f8f-4c30-bedb-71eb7e8fa748" providerId="AD" clId="Web-{16650894-7062-4A40-8099-3457C89D17BD}" dt="2021-01-09T05:15:12.615" v="311" actId="20577"/>
        <pc:sldMkLst>
          <pc:docMk/>
          <pc:sldMk cId="4138252610" sldId="280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5:12.615" v="311" actId="20577"/>
          <ac:spMkLst>
            <pc:docMk/>
            <pc:sldMk cId="4138252610" sldId="280"/>
            <ac:spMk id="2" creationId="{12233200-9E83-4FFD-8A31-1D80C3550579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5:04.709" v="310" actId="1076"/>
          <ac:spMkLst>
            <pc:docMk/>
            <pc:sldMk cId="4138252610" sldId="280"/>
            <ac:spMk id="5" creationId="{D0EF7A67-E46C-4B60-B71D-A4D694261DB2}"/>
          </ac:spMkLst>
        </pc:spChg>
        <pc:picChg chg="mod">
          <ac:chgData name="dhina.gaja" userId="S::dhina.gaja_gmail.com#ext#@ktripathy.onmicrosoft.com::20794bad-9f8f-4c30-bedb-71eb7e8fa748" providerId="AD" clId="Web-{16650894-7062-4A40-8099-3457C89D17BD}" dt="2021-01-09T05:14:50.912" v="309" actId="1076"/>
          <ac:picMkLst>
            <pc:docMk/>
            <pc:sldMk cId="4138252610" sldId="280"/>
            <ac:picMk id="4" creationId="{1AEC8162-D9C6-434D-9467-952F69B3534C}"/>
          </ac:picMkLst>
        </pc:picChg>
      </pc:sldChg>
      <pc:sldChg chg="modSp">
        <pc:chgData name="dhina.gaja" userId="S::dhina.gaja_gmail.com#ext#@ktripathy.onmicrosoft.com::20794bad-9f8f-4c30-bedb-71eb7e8fa748" providerId="AD" clId="Web-{16650894-7062-4A40-8099-3457C89D17BD}" dt="2021-01-09T05:11:43.161" v="290" actId="1076"/>
        <pc:sldMkLst>
          <pc:docMk/>
          <pc:sldMk cId="57221588" sldId="283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1:43.161" v="290" actId="1076"/>
          <ac:spMkLst>
            <pc:docMk/>
            <pc:sldMk cId="57221588" sldId="283"/>
            <ac:spMk id="2" creationId="{49C9B5A3-FEB9-4BF6-81BD-4A1A0DEE9458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1:36.864" v="289" actId="14100"/>
          <ac:spMkLst>
            <pc:docMk/>
            <pc:sldMk cId="57221588" sldId="283"/>
            <ac:spMk id="3" creationId="{2150AFDD-1AE3-4568-B000-B1E8BCEF185D}"/>
          </ac:spMkLst>
        </pc:spChg>
      </pc:sldChg>
      <pc:sldChg chg="addSp modSp">
        <pc:chgData name="dhina.gaja" userId="S::dhina.gaja_gmail.com#ext#@ktripathy.onmicrosoft.com::20794bad-9f8f-4c30-bedb-71eb7e8fa748" providerId="AD" clId="Web-{16650894-7062-4A40-8099-3457C89D17BD}" dt="2021-01-09T05:12:54.443" v="297"/>
        <pc:sldMkLst>
          <pc:docMk/>
          <pc:sldMk cId="460613329" sldId="284"/>
        </pc:sldMkLst>
        <pc:spChg chg="add mod">
          <ac:chgData name="dhina.gaja" userId="S::dhina.gaja_gmail.com#ext#@ktripathy.onmicrosoft.com::20794bad-9f8f-4c30-bedb-71eb7e8fa748" providerId="AD" clId="Web-{16650894-7062-4A40-8099-3457C89D17BD}" dt="2021-01-09T05:12:54.443" v="297"/>
          <ac:spMkLst>
            <pc:docMk/>
            <pc:sldMk cId="460613329" sldId="284"/>
            <ac:spMk id="3" creationId="{078D7EEC-238E-4501-8639-F28FEA6E07EA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12:47.443" v="296" actId="1076"/>
          <ac:spMkLst>
            <pc:docMk/>
            <pc:sldMk cId="460613329" sldId="284"/>
            <ac:spMk id="6" creationId="{497F53FD-FCE2-4CF0-8021-C58214CA32DD}"/>
          </ac:spMkLst>
        </pc:spChg>
      </pc:sldChg>
      <pc:sldChg chg="modSp add replId">
        <pc:chgData name="dhina.gaja" userId="S::dhina.gaja_gmail.com#ext#@ktripathy.onmicrosoft.com::20794bad-9f8f-4c30-bedb-71eb7e8fa748" providerId="AD" clId="Web-{16650894-7062-4A40-8099-3457C89D17BD}" dt="2021-01-09T05:11:16.895" v="285" actId="20577"/>
        <pc:sldMkLst>
          <pc:docMk/>
          <pc:sldMk cId="3936304813" sldId="287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1:16.895" v="285" actId="20577"/>
          <ac:spMkLst>
            <pc:docMk/>
            <pc:sldMk cId="3936304813" sldId="287"/>
            <ac:spMk id="2" creationId="{62EF540C-63D9-4102-9168-DD270C7DEE76}"/>
          </ac:spMkLst>
        </pc:spChg>
        <pc:spChg chg="mod">
          <ac:chgData name="dhina.gaja" userId="S::dhina.gaja_gmail.com#ext#@ktripathy.onmicrosoft.com::20794bad-9f8f-4c30-bedb-71eb7e8fa748" providerId="AD" clId="Web-{16650894-7062-4A40-8099-3457C89D17BD}" dt="2021-01-09T05:04:44.903" v="251" actId="1076"/>
          <ac:spMkLst>
            <pc:docMk/>
            <pc:sldMk cId="3936304813" sldId="287"/>
            <ac:spMk id="3" creationId="{2B258DCE-7C48-4DD8-AE50-AF69CD5ACED3}"/>
          </ac:spMkLst>
        </pc:spChg>
      </pc:sldChg>
      <pc:sldChg chg="modSp add mod replId setBg">
        <pc:chgData name="dhina.gaja" userId="S::dhina.gaja_gmail.com#ext#@ktripathy.onmicrosoft.com::20794bad-9f8f-4c30-bedb-71eb7e8fa748" providerId="AD" clId="Web-{16650894-7062-4A40-8099-3457C89D17BD}" dt="2021-01-09T05:13:48.568" v="306" actId="20577"/>
        <pc:sldMkLst>
          <pc:docMk/>
          <pc:sldMk cId="1923790184" sldId="288"/>
        </pc:sldMkLst>
        <pc:spChg chg="mod">
          <ac:chgData name="dhina.gaja" userId="S::dhina.gaja_gmail.com#ext#@ktripathy.onmicrosoft.com::20794bad-9f8f-4c30-bedb-71eb7e8fa748" providerId="AD" clId="Web-{16650894-7062-4A40-8099-3457C89D17BD}" dt="2021-01-09T05:13:48.568" v="306" actId="20577"/>
          <ac:spMkLst>
            <pc:docMk/>
            <pc:sldMk cId="1923790184" sldId="288"/>
            <ac:spMk id="2" creationId="{794D0EC6-F4E1-4C75-B230-2C38DA40A650}"/>
          </ac:spMkLst>
        </pc:spChg>
      </pc:sldChg>
    </pc:docChg>
  </pc:docChgLst>
  <pc:docChgLst>
    <pc:chgData name="dhina.gaja" userId="S::dhina.gaja_gmail.com#ext#@ktripathy.onmicrosoft.com::20794bad-9f8f-4c30-bedb-71eb7e8fa748" providerId="AD" clId="Web-{AE6A0DB3-DF48-4D40-9223-F206BB8CA26F}"/>
    <pc:docChg chg="modSld">
      <pc:chgData name="dhina.gaja" userId="S::dhina.gaja_gmail.com#ext#@ktripathy.onmicrosoft.com::20794bad-9f8f-4c30-bedb-71eb7e8fa748" providerId="AD" clId="Web-{AE6A0DB3-DF48-4D40-9223-F206BB8CA26F}" dt="2021-01-10T04:29:23.629" v="2" actId="20577"/>
      <pc:docMkLst>
        <pc:docMk/>
      </pc:docMkLst>
      <pc:sldChg chg="modSp">
        <pc:chgData name="dhina.gaja" userId="S::dhina.gaja_gmail.com#ext#@ktripathy.onmicrosoft.com::20794bad-9f8f-4c30-bedb-71eb7e8fa748" providerId="AD" clId="Web-{AE6A0DB3-DF48-4D40-9223-F206BB8CA26F}" dt="2021-01-10T04:29:23.566" v="1" actId="20577"/>
        <pc:sldMkLst>
          <pc:docMk/>
          <pc:sldMk cId="1814514101" sldId="272"/>
        </pc:sldMkLst>
        <pc:spChg chg="mod">
          <ac:chgData name="dhina.gaja" userId="S::dhina.gaja_gmail.com#ext#@ktripathy.onmicrosoft.com::20794bad-9f8f-4c30-bedb-71eb7e8fa748" providerId="AD" clId="Web-{AE6A0DB3-DF48-4D40-9223-F206BB8CA26F}" dt="2021-01-10T04:29:23.566" v="1" actId="20577"/>
          <ac:spMkLst>
            <pc:docMk/>
            <pc:sldMk cId="1814514101" sldId="272"/>
            <ac:spMk id="2" creationId="{E74A036C-BA54-45FC-9987-BE658FE42601}"/>
          </ac:spMkLst>
        </pc:spChg>
      </pc:sldChg>
    </pc:docChg>
  </pc:docChgLst>
  <pc:docChgLst>
    <pc:chgData name="Kunal Tripathy" userId="eb1d77cb-48ed-47b3-b466-208f8155793e" providerId="ADAL" clId="{EF5B045B-80B7-4E6D-87D0-32583648F78B}"/>
    <pc:docChg chg="undo custSel addSld delSld modSld sldOrd modMainMaster">
      <pc:chgData name="Kunal Tripathy" userId="eb1d77cb-48ed-47b3-b466-208f8155793e" providerId="ADAL" clId="{EF5B045B-80B7-4E6D-87D0-32583648F78B}" dt="2021-01-12T06:27:06.756" v="120" actId="2696"/>
      <pc:docMkLst>
        <pc:docMk/>
      </pc:docMkLst>
      <pc:sldChg chg="modSp del">
        <pc:chgData name="Kunal Tripathy" userId="eb1d77cb-48ed-47b3-b466-208f8155793e" providerId="ADAL" clId="{EF5B045B-80B7-4E6D-87D0-32583648F78B}" dt="2021-01-12T06:16:10.249" v="88" actId="2696"/>
        <pc:sldMkLst>
          <pc:docMk/>
          <pc:sldMk cId="4109933052" sldId="268"/>
        </pc:sldMkLst>
        <pc:spChg chg="mod">
          <ac:chgData name="Kunal Tripathy" userId="eb1d77cb-48ed-47b3-b466-208f8155793e" providerId="ADAL" clId="{EF5B045B-80B7-4E6D-87D0-32583648F78B}" dt="2021-01-12T06:15:59.525" v="87" actId="1076"/>
          <ac:spMkLst>
            <pc:docMk/>
            <pc:sldMk cId="4109933052" sldId="268"/>
            <ac:spMk id="2" creationId="{B54FC1EB-6480-4DEA-9584-5027C582F9DD}"/>
          </ac:spMkLst>
        </pc:spChg>
        <pc:spChg chg="mod">
          <ac:chgData name="Kunal Tripathy" userId="eb1d77cb-48ed-47b3-b466-208f8155793e" providerId="ADAL" clId="{EF5B045B-80B7-4E6D-87D0-32583648F78B}" dt="2021-01-12T06:10:05.699" v="56" actId="27636"/>
          <ac:spMkLst>
            <pc:docMk/>
            <pc:sldMk cId="4109933052" sldId="268"/>
            <ac:spMk id="4" creationId="{34D9DD78-EDDE-4039-B50F-483E7A91165C}"/>
          </ac:spMkLst>
        </pc:spChg>
      </pc:sldChg>
      <pc:sldChg chg="addSp delSp modSp del setBg">
        <pc:chgData name="Kunal Tripathy" userId="eb1d77cb-48ed-47b3-b466-208f8155793e" providerId="ADAL" clId="{EF5B045B-80B7-4E6D-87D0-32583648F78B}" dt="2021-01-12T06:27:06.756" v="120" actId="2696"/>
        <pc:sldMkLst>
          <pc:docMk/>
          <pc:sldMk cId="4138252610" sldId="280"/>
        </pc:sldMkLst>
        <pc:spChg chg="mod">
          <ac:chgData name="Kunal Tripathy" userId="eb1d77cb-48ed-47b3-b466-208f8155793e" providerId="ADAL" clId="{EF5B045B-80B7-4E6D-87D0-32583648F78B}" dt="2021-01-12T06:24:37.204" v="107" actId="1076"/>
          <ac:spMkLst>
            <pc:docMk/>
            <pc:sldMk cId="4138252610" sldId="280"/>
            <ac:spMk id="5" creationId="{D0EF7A67-E46C-4B60-B71D-A4D694261DB2}"/>
          </ac:spMkLst>
        </pc:spChg>
        <pc:picChg chg="del">
          <ac:chgData name="Kunal Tripathy" userId="eb1d77cb-48ed-47b3-b466-208f8155793e" providerId="ADAL" clId="{EF5B045B-80B7-4E6D-87D0-32583648F78B}" dt="2021-01-12T06:24:15.957" v="101" actId="478"/>
          <ac:picMkLst>
            <pc:docMk/>
            <pc:sldMk cId="4138252610" sldId="280"/>
            <ac:picMk id="4" creationId="{1AEC8162-D9C6-434D-9467-952F69B3534C}"/>
          </ac:picMkLst>
        </pc:picChg>
        <pc:picChg chg="add mod">
          <ac:chgData name="Kunal Tripathy" userId="eb1d77cb-48ed-47b3-b466-208f8155793e" providerId="ADAL" clId="{EF5B045B-80B7-4E6D-87D0-32583648F78B}" dt="2021-01-12T06:24:32.620" v="106" actId="1076"/>
          <ac:picMkLst>
            <pc:docMk/>
            <pc:sldMk cId="4138252610" sldId="280"/>
            <ac:picMk id="6" creationId="{B7359846-D36A-4A29-8AD5-FC3A5C335601}"/>
          </ac:picMkLst>
        </pc:picChg>
      </pc:sldChg>
      <pc:sldChg chg="modSp">
        <pc:chgData name="Kunal Tripathy" userId="eb1d77cb-48ed-47b3-b466-208f8155793e" providerId="ADAL" clId="{EF5B045B-80B7-4E6D-87D0-32583648F78B}" dt="2021-01-12T06:15:46.562" v="85" actId="1076"/>
        <pc:sldMkLst>
          <pc:docMk/>
          <pc:sldMk cId="57221588" sldId="283"/>
        </pc:sldMkLst>
        <pc:spChg chg="mod">
          <ac:chgData name="Kunal Tripathy" userId="eb1d77cb-48ed-47b3-b466-208f8155793e" providerId="ADAL" clId="{EF5B045B-80B7-4E6D-87D0-32583648F78B}" dt="2021-01-12T06:15:46.562" v="85" actId="1076"/>
          <ac:spMkLst>
            <pc:docMk/>
            <pc:sldMk cId="57221588" sldId="283"/>
            <ac:spMk id="2" creationId="{49C9B5A3-FEB9-4BF6-81BD-4A1A0DEE9458}"/>
          </ac:spMkLst>
        </pc:spChg>
        <pc:spChg chg="mod">
          <ac:chgData name="Kunal Tripathy" userId="eb1d77cb-48ed-47b3-b466-208f8155793e" providerId="ADAL" clId="{EF5B045B-80B7-4E6D-87D0-32583648F78B}" dt="2021-01-12T06:15:43.250" v="84" actId="14100"/>
          <ac:spMkLst>
            <pc:docMk/>
            <pc:sldMk cId="57221588" sldId="283"/>
            <ac:spMk id="3" creationId="{2150AFDD-1AE3-4568-B000-B1E8BCEF185D}"/>
          </ac:spMkLst>
        </pc:spChg>
      </pc:sldChg>
      <pc:sldChg chg="modSp">
        <pc:chgData name="Kunal Tripathy" userId="eb1d77cb-48ed-47b3-b466-208f8155793e" providerId="ADAL" clId="{EF5B045B-80B7-4E6D-87D0-32583648F78B}" dt="2021-01-12T06:10:05.741" v="57" actId="27636"/>
        <pc:sldMkLst>
          <pc:docMk/>
          <pc:sldMk cId="460613329" sldId="284"/>
        </pc:sldMkLst>
        <pc:spChg chg="mod">
          <ac:chgData name="Kunal Tripathy" userId="eb1d77cb-48ed-47b3-b466-208f8155793e" providerId="ADAL" clId="{EF5B045B-80B7-4E6D-87D0-32583648F78B}" dt="2021-01-12T06:10:05.741" v="57" actId="27636"/>
          <ac:spMkLst>
            <pc:docMk/>
            <pc:sldMk cId="460613329" sldId="284"/>
            <ac:spMk id="6" creationId="{497F53FD-FCE2-4CF0-8021-C58214CA32DD}"/>
          </ac:spMkLst>
        </pc:spChg>
      </pc:sldChg>
      <pc:sldChg chg="add">
        <pc:chgData name="Kunal Tripathy" userId="eb1d77cb-48ed-47b3-b466-208f8155793e" providerId="ADAL" clId="{EF5B045B-80B7-4E6D-87D0-32583648F78B}" dt="2021-01-12T06:16:47.766" v="89"/>
        <pc:sldMkLst>
          <pc:docMk/>
          <pc:sldMk cId="2019845546" sldId="289"/>
        </pc:sldMkLst>
      </pc:sldChg>
      <pc:sldChg chg="addSp delSp modSp add ord">
        <pc:chgData name="Kunal Tripathy" userId="eb1d77cb-48ed-47b3-b466-208f8155793e" providerId="ADAL" clId="{EF5B045B-80B7-4E6D-87D0-32583648F78B}" dt="2021-01-12T06:26:48.928" v="119" actId="207"/>
        <pc:sldMkLst>
          <pc:docMk/>
          <pc:sldMk cId="2006972536" sldId="290"/>
        </pc:sldMkLst>
        <pc:spChg chg="add mod">
          <ac:chgData name="Kunal Tripathy" userId="eb1d77cb-48ed-47b3-b466-208f8155793e" providerId="ADAL" clId="{EF5B045B-80B7-4E6D-87D0-32583648F78B}" dt="2021-01-12T06:26:31.749" v="117" actId="207"/>
          <ac:spMkLst>
            <pc:docMk/>
            <pc:sldMk cId="2006972536" sldId="290"/>
            <ac:spMk id="4" creationId="{0C7D02E4-82ED-4678-BC8A-31DC8B58652A}"/>
          </ac:spMkLst>
        </pc:spChg>
        <pc:spChg chg="add mod">
          <ac:chgData name="Kunal Tripathy" userId="eb1d77cb-48ed-47b3-b466-208f8155793e" providerId="ADAL" clId="{EF5B045B-80B7-4E6D-87D0-32583648F78B}" dt="2021-01-12T06:26:48.928" v="119" actId="207"/>
          <ac:spMkLst>
            <pc:docMk/>
            <pc:sldMk cId="2006972536" sldId="290"/>
            <ac:spMk id="5" creationId="{04067F84-750A-43E0-92A4-FD29C8D31712}"/>
          </ac:spMkLst>
        </pc:spChg>
        <pc:picChg chg="add">
          <ac:chgData name="Kunal Tripathy" userId="eb1d77cb-48ed-47b3-b466-208f8155793e" providerId="ADAL" clId="{EF5B045B-80B7-4E6D-87D0-32583648F78B}" dt="2021-01-12T06:25:39.836" v="112"/>
          <ac:picMkLst>
            <pc:docMk/>
            <pc:sldMk cId="2006972536" sldId="290"/>
            <ac:picMk id="2" creationId="{80810219-9011-4084-BA0F-953F017E0FCF}"/>
          </ac:picMkLst>
        </pc:picChg>
        <pc:picChg chg="add del">
          <ac:chgData name="Kunal Tripathy" userId="eb1d77cb-48ed-47b3-b466-208f8155793e" providerId="ADAL" clId="{EF5B045B-80B7-4E6D-87D0-32583648F78B}" dt="2021-01-12T06:25:51.926" v="114"/>
          <ac:picMkLst>
            <pc:docMk/>
            <pc:sldMk cId="2006972536" sldId="290"/>
            <ac:picMk id="3" creationId="{6FAF33A1-BCED-4B04-ADA8-57571627EDD4}"/>
          </ac:picMkLst>
        </pc:picChg>
      </pc:sldChg>
      <pc:sldMasterChg chg="modSldLayout">
        <pc:chgData name="Kunal Tripathy" userId="eb1d77cb-48ed-47b3-b466-208f8155793e" providerId="ADAL" clId="{EF5B045B-80B7-4E6D-87D0-32583648F78B}" dt="2021-01-12T06:15:19.191" v="82" actId="1076"/>
        <pc:sldMasterMkLst>
          <pc:docMk/>
          <pc:sldMasterMk cId="2701062372" sldId="2147483648"/>
        </pc:sldMasterMkLst>
        <pc:sldLayoutChg chg="modSp setBg">
          <pc:chgData name="Kunal Tripathy" userId="eb1d77cb-48ed-47b3-b466-208f8155793e" providerId="ADAL" clId="{EF5B045B-80B7-4E6D-87D0-32583648F78B}" dt="2021-01-12T06:15:19.191" v="82" actId="1076"/>
          <pc:sldLayoutMkLst>
            <pc:docMk/>
            <pc:sldMasterMk cId="2701062372" sldId="2147483648"/>
            <pc:sldLayoutMk cId="4035467896" sldId="2147483660"/>
          </pc:sldLayoutMkLst>
          <pc:spChg chg="mod">
            <ac:chgData name="Kunal Tripathy" userId="eb1d77cb-48ed-47b3-b466-208f8155793e" providerId="ADAL" clId="{EF5B045B-80B7-4E6D-87D0-32583648F78B}" dt="2021-01-12T06:15:05.161" v="79" actId="2711"/>
            <ac:spMkLst>
              <pc:docMk/>
              <pc:sldMasterMk cId="2701062372" sldId="2147483648"/>
              <pc:sldLayoutMk cId="4035467896" sldId="2147483660"/>
              <ac:spMk id="19" creationId="{5EEA76F2-F0CC-42E3-AAAA-81E15E5E098F}"/>
            </ac:spMkLst>
          </pc:spChg>
          <pc:spChg chg="mod">
            <ac:chgData name="Kunal Tripathy" userId="eb1d77cb-48ed-47b3-b466-208f8155793e" providerId="ADAL" clId="{EF5B045B-80B7-4E6D-87D0-32583648F78B}" dt="2021-01-12T06:15:10.297" v="80" actId="2711"/>
            <ac:spMkLst>
              <pc:docMk/>
              <pc:sldMasterMk cId="2701062372" sldId="2147483648"/>
              <pc:sldLayoutMk cId="4035467896" sldId="2147483660"/>
              <ac:spMk id="28" creationId="{B063B49C-3F0B-443B-A64C-02A32C1CEFD4}"/>
            </ac:spMkLst>
          </pc:spChg>
          <pc:spChg chg="mod">
            <ac:chgData name="Kunal Tripathy" userId="eb1d77cb-48ed-47b3-b466-208f8155793e" providerId="ADAL" clId="{EF5B045B-80B7-4E6D-87D0-32583648F78B}" dt="2021-01-12T06:15:14.391" v="81" actId="2711"/>
            <ac:spMkLst>
              <pc:docMk/>
              <pc:sldMasterMk cId="2701062372" sldId="2147483648"/>
              <pc:sldLayoutMk cId="4035467896" sldId="2147483660"/>
              <ac:spMk id="29" creationId="{0D1A4E00-B549-4F9D-B792-E1C49880AD93}"/>
            </ac:spMkLst>
          </pc:spChg>
          <pc:spChg chg="mod">
            <ac:chgData name="Kunal Tripathy" userId="eb1d77cb-48ed-47b3-b466-208f8155793e" providerId="ADAL" clId="{EF5B045B-80B7-4E6D-87D0-32583648F78B}" dt="2021-01-12T06:14:45.711" v="78" actId="2711"/>
            <ac:spMkLst>
              <pc:docMk/>
              <pc:sldMasterMk cId="2701062372" sldId="2147483648"/>
              <pc:sldLayoutMk cId="4035467896" sldId="2147483660"/>
              <ac:spMk id="35" creationId="{DD9DA512-9A23-4124-A4EE-B885F5CD5F67}"/>
            </ac:spMkLst>
          </pc:spChg>
          <pc:picChg chg="mod">
            <ac:chgData name="Kunal Tripathy" userId="eb1d77cb-48ed-47b3-b466-208f8155793e" providerId="ADAL" clId="{EF5B045B-80B7-4E6D-87D0-32583648F78B}" dt="2021-01-12T06:06:01.097" v="41" actId="1076"/>
            <ac:picMkLst>
              <pc:docMk/>
              <pc:sldMasterMk cId="2701062372" sldId="2147483648"/>
              <pc:sldLayoutMk cId="4035467896" sldId="2147483660"/>
              <ac:picMk id="25" creationId="{36C0FC7B-8383-434F-8F24-5CCB6DB9C286}"/>
            </ac:picMkLst>
          </pc:picChg>
          <pc:picChg chg="mod">
            <ac:chgData name="Kunal Tripathy" userId="eb1d77cb-48ed-47b3-b466-208f8155793e" providerId="ADAL" clId="{EF5B045B-80B7-4E6D-87D0-32583648F78B}" dt="2021-01-12T06:15:19.191" v="82" actId="1076"/>
            <ac:picMkLst>
              <pc:docMk/>
              <pc:sldMasterMk cId="2701062372" sldId="2147483648"/>
              <pc:sldLayoutMk cId="4035467896" sldId="2147483660"/>
              <ac:picMk id="27" creationId="{EF33EC05-A657-4527-AFF2-F39061469972}"/>
            </ac:picMkLst>
          </pc:picChg>
        </pc:sldLayoutChg>
        <pc:sldLayoutChg chg="addSp modSp setBg">
          <pc:chgData name="Kunal Tripathy" userId="eb1d77cb-48ed-47b3-b466-208f8155793e" providerId="ADAL" clId="{EF5B045B-80B7-4E6D-87D0-32583648F78B}" dt="2021-01-12T06:10:33.530" v="63" actId="1076"/>
          <pc:sldLayoutMkLst>
            <pc:docMk/>
            <pc:sldMasterMk cId="2701062372" sldId="2147483648"/>
            <pc:sldLayoutMk cId="2833397370" sldId="2147483666"/>
          </pc:sldLayoutMkLst>
          <pc:spChg chg="mod">
            <ac:chgData name="Kunal Tripathy" userId="eb1d77cb-48ed-47b3-b466-208f8155793e" providerId="ADAL" clId="{EF5B045B-80B7-4E6D-87D0-32583648F78B}" dt="2021-01-12T06:10:33.530" v="63" actId="1076"/>
            <ac:spMkLst>
              <pc:docMk/>
              <pc:sldMasterMk cId="2701062372" sldId="2147483648"/>
              <pc:sldLayoutMk cId="2833397370" sldId="2147483666"/>
              <ac:spMk id="9" creationId="{4521EF26-C323-467E-A7D2-1322731F0B43}"/>
            </ac:spMkLst>
          </pc:spChg>
          <pc:spChg chg="mod">
            <ac:chgData name="Kunal Tripathy" userId="eb1d77cb-48ed-47b3-b466-208f8155793e" providerId="ADAL" clId="{EF5B045B-80B7-4E6D-87D0-32583648F78B}" dt="2021-01-12T06:10:08.630" v="58" actId="14100"/>
            <ac:spMkLst>
              <pc:docMk/>
              <pc:sldMasterMk cId="2701062372" sldId="2147483648"/>
              <pc:sldLayoutMk cId="2833397370" sldId="2147483666"/>
              <ac:spMk id="11" creationId="{147BC5EC-9BCC-4DB8-9927-D8FB56A7E1D1}"/>
            </ac:spMkLst>
          </pc:spChg>
          <pc:picChg chg="add mod">
            <ac:chgData name="Kunal Tripathy" userId="eb1d77cb-48ed-47b3-b466-208f8155793e" providerId="ADAL" clId="{EF5B045B-80B7-4E6D-87D0-32583648F78B}" dt="2021-01-12T06:10:30.762" v="62" actId="1076"/>
            <ac:picMkLst>
              <pc:docMk/>
              <pc:sldMasterMk cId="2701062372" sldId="2147483648"/>
              <pc:sldLayoutMk cId="2833397370" sldId="2147483666"/>
              <ac:picMk id="6" creationId="{BA270189-0960-4D58-AA02-EAD24CF9C624}"/>
            </ac:picMkLst>
          </pc:picChg>
        </pc:sldLayoutChg>
        <pc:sldLayoutChg chg="addSp delSp modSp setBg">
          <pc:chgData name="Kunal Tripathy" userId="eb1d77cb-48ed-47b3-b466-208f8155793e" providerId="ADAL" clId="{EF5B045B-80B7-4E6D-87D0-32583648F78B}" dt="2021-01-12T06:12:43.276" v="73" actId="1076"/>
          <pc:sldLayoutMkLst>
            <pc:docMk/>
            <pc:sldMasterMk cId="2701062372" sldId="2147483648"/>
            <pc:sldLayoutMk cId="2424012614" sldId="2147483677"/>
          </pc:sldLayoutMkLst>
          <pc:spChg chg="mod">
            <ac:chgData name="Kunal Tripathy" userId="eb1d77cb-48ed-47b3-b466-208f8155793e" providerId="ADAL" clId="{EF5B045B-80B7-4E6D-87D0-32583648F78B}" dt="2021-01-12T06:12:37.899" v="72" actId="1076"/>
            <ac:spMkLst>
              <pc:docMk/>
              <pc:sldMasterMk cId="2701062372" sldId="2147483648"/>
              <pc:sldLayoutMk cId="2424012614" sldId="2147483677"/>
              <ac:spMk id="2" creationId="{5CE9DA8F-203A-4878-9548-861F52C6F246}"/>
            </ac:spMkLst>
          </pc:spChg>
          <pc:spChg chg="mod">
            <ac:chgData name="Kunal Tripathy" userId="eb1d77cb-48ed-47b3-b466-208f8155793e" providerId="ADAL" clId="{EF5B045B-80B7-4E6D-87D0-32583648F78B}" dt="2021-01-12T06:12:43.276" v="73" actId="1076"/>
            <ac:spMkLst>
              <pc:docMk/>
              <pc:sldMasterMk cId="2701062372" sldId="2147483648"/>
              <pc:sldLayoutMk cId="2424012614" sldId="2147483677"/>
              <ac:spMk id="3" creationId="{9B44793B-6555-4ED2-B5ED-08C84874D0DA}"/>
            </ac:spMkLst>
          </pc:spChg>
          <pc:spChg chg="del mod">
            <ac:chgData name="Kunal Tripathy" userId="eb1d77cb-48ed-47b3-b466-208f8155793e" providerId="ADAL" clId="{EF5B045B-80B7-4E6D-87D0-32583648F78B}" dt="2021-01-12T06:08:17.850" v="44" actId="478"/>
            <ac:spMkLst>
              <pc:docMk/>
              <pc:sldMasterMk cId="2701062372" sldId="2147483648"/>
              <pc:sldLayoutMk cId="2424012614" sldId="2147483677"/>
              <ac:spMk id="9" creationId="{EF31D3CE-07AE-4C94-8046-8940EC8DBB6D}"/>
            </ac:spMkLst>
          </pc:spChg>
          <pc:spChg chg="add mod">
            <ac:chgData name="Kunal Tripathy" userId="eb1d77cb-48ed-47b3-b466-208f8155793e" providerId="ADAL" clId="{EF5B045B-80B7-4E6D-87D0-32583648F78B}" dt="2021-01-12T06:12:27.793" v="71" actId="1076"/>
            <ac:spMkLst>
              <pc:docMk/>
              <pc:sldMasterMk cId="2701062372" sldId="2147483648"/>
              <pc:sldLayoutMk cId="2424012614" sldId="2147483677"/>
              <ac:spMk id="11" creationId="{17CD1035-CDAE-4B63-92C2-96DC2B6D1EB8}"/>
            </ac:spMkLst>
          </pc:spChg>
          <pc:spChg chg="del mod">
            <ac:chgData name="Kunal Tripathy" userId="eb1d77cb-48ed-47b3-b466-208f8155793e" providerId="ADAL" clId="{EF5B045B-80B7-4E6D-87D0-32583648F78B}" dt="2021-01-11T19:03:06.958" v="22" actId="478"/>
            <ac:spMkLst>
              <pc:docMk/>
              <pc:sldMasterMk cId="2701062372" sldId="2147483648"/>
              <pc:sldLayoutMk cId="2424012614" sldId="2147483677"/>
              <ac:spMk id="13" creationId="{DF6ED04B-7F4C-4F07-A517-AFDEDDC76C07}"/>
            </ac:spMkLst>
          </pc:spChg>
          <pc:spChg chg="del mod">
            <ac:chgData name="Kunal Tripathy" userId="eb1d77cb-48ed-47b3-b466-208f8155793e" providerId="ADAL" clId="{EF5B045B-80B7-4E6D-87D0-32583648F78B}" dt="2021-01-11T19:03:38.594" v="31" actId="478"/>
            <ac:spMkLst>
              <pc:docMk/>
              <pc:sldMasterMk cId="2701062372" sldId="2147483648"/>
              <pc:sldLayoutMk cId="2424012614" sldId="2147483677"/>
              <ac:spMk id="16" creationId="{6176F502-1970-456C-A23C-B13371545FE6}"/>
            </ac:spMkLst>
          </pc:spChg>
          <pc:picChg chg="mod">
            <ac:chgData name="Kunal Tripathy" userId="eb1d77cb-48ed-47b3-b466-208f8155793e" providerId="ADAL" clId="{EF5B045B-80B7-4E6D-87D0-32583648F78B}" dt="2021-01-12T06:08:54.550" v="50" actId="14100"/>
            <ac:picMkLst>
              <pc:docMk/>
              <pc:sldMasterMk cId="2701062372" sldId="2147483648"/>
              <pc:sldLayoutMk cId="2424012614" sldId="2147483677"/>
              <ac:picMk id="10" creationId="{5AB87811-5998-42E3-A18E-96D2461C7EA3}"/>
            </ac:picMkLst>
          </pc:picChg>
          <pc:picChg chg="del">
            <ac:chgData name="Kunal Tripathy" userId="eb1d77cb-48ed-47b3-b466-208f8155793e" providerId="ADAL" clId="{EF5B045B-80B7-4E6D-87D0-32583648F78B}" dt="2021-01-11T19:02:04.225" v="11" actId="478"/>
            <ac:picMkLst>
              <pc:docMk/>
              <pc:sldMasterMk cId="2701062372" sldId="2147483648"/>
              <pc:sldLayoutMk cId="2424012614" sldId="2147483677"/>
              <ac:picMk id="12" creationId="{6E3B8B4D-AF82-4148-89AE-74900FF9732F}"/>
            </ac:picMkLst>
          </pc:picChg>
          <pc:picChg chg="add mod">
            <ac:chgData name="Kunal Tripathy" userId="eb1d77cb-48ed-47b3-b466-208f8155793e" providerId="ADAL" clId="{EF5B045B-80B7-4E6D-87D0-32583648F78B}" dt="2021-01-12T06:12:24.874" v="70" actId="1076"/>
            <ac:picMkLst>
              <pc:docMk/>
              <pc:sldMasterMk cId="2701062372" sldId="2147483648"/>
              <pc:sldLayoutMk cId="2424012614" sldId="2147483677"/>
              <ac:picMk id="14" creationId="{C8E15BFB-B1F6-4FD5-AD63-BED375A25523}"/>
            </ac:picMkLst>
          </pc:picChg>
        </pc:sldLayoutChg>
        <pc:sldLayoutChg chg="setBg">
          <pc:chgData name="Kunal Tripathy" userId="eb1d77cb-48ed-47b3-b466-208f8155793e" providerId="ADAL" clId="{EF5B045B-80B7-4E6D-87D0-32583648F78B}" dt="2021-01-12T06:13:22.533" v="76"/>
          <pc:sldLayoutMkLst>
            <pc:docMk/>
            <pc:sldMasterMk cId="2701062372" sldId="2147483648"/>
            <pc:sldLayoutMk cId="2428355448" sldId="2147483679"/>
          </pc:sldLayoutMkLst>
        </pc:sldLayoutChg>
      </pc:sldMasterChg>
    </pc:docChg>
  </pc:docChgLst>
  <pc:docChgLst>
    <pc:chgData name="dhina.gaja" userId="S::dhina.gaja_gmail.com#ext#@ktripathy.onmicrosoft.com::20794bad-9f8f-4c30-bedb-71eb7e8fa748" providerId="AD" clId="Web-{CAC88F4A-E28E-4750-AB54-EE2834FD1AFE}"/>
    <pc:docChg chg="modSld">
      <pc:chgData name="dhina.gaja" userId="S::dhina.gaja_gmail.com#ext#@ktripathy.onmicrosoft.com::20794bad-9f8f-4c30-bedb-71eb7e8fa748" providerId="AD" clId="Web-{CAC88F4A-E28E-4750-AB54-EE2834FD1AFE}" dt="2021-01-09T04:58:49.484" v="62"/>
      <pc:docMkLst>
        <pc:docMk/>
      </pc:docMkLst>
      <pc:sldChg chg="modSp">
        <pc:chgData name="dhina.gaja" userId="S::dhina.gaja_gmail.com#ext#@ktripathy.onmicrosoft.com::20794bad-9f8f-4c30-bedb-71eb7e8fa748" providerId="AD" clId="Web-{CAC88F4A-E28E-4750-AB54-EE2834FD1AFE}" dt="2021-01-09T04:54:02.215" v="2" actId="1076"/>
        <pc:sldMkLst>
          <pc:docMk/>
          <pc:sldMk cId="1814514101" sldId="272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4:02.215" v="2" actId="1076"/>
          <ac:spMkLst>
            <pc:docMk/>
            <pc:sldMk cId="1814514101" sldId="272"/>
            <ac:spMk id="2" creationId="{E74A036C-BA54-45FC-9987-BE658FE42601}"/>
          </ac:spMkLst>
        </pc:spChg>
      </pc:sldChg>
      <pc:sldChg chg="modSp">
        <pc:chgData name="dhina.gaja" userId="S::dhina.gaja_gmail.com#ext#@ktripathy.onmicrosoft.com::20794bad-9f8f-4c30-bedb-71eb7e8fa748" providerId="AD" clId="Web-{CAC88F4A-E28E-4750-AB54-EE2834FD1AFE}" dt="2021-01-09T04:53:36.262" v="0" actId="14100"/>
        <pc:sldMkLst>
          <pc:docMk/>
          <pc:sldMk cId="4138252610" sldId="280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3:36.262" v="0" actId="14100"/>
          <ac:spMkLst>
            <pc:docMk/>
            <pc:sldMk cId="4138252610" sldId="280"/>
            <ac:spMk id="2" creationId="{12233200-9E83-4FFD-8A31-1D80C3550579}"/>
          </ac:spMkLst>
        </pc:spChg>
      </pc:sldChg>
      <pc:sldChg chg="modSp">
        <pc:chgData name="dhina.gaja" userId="S::dhina.gaja_gmail.com#ext#@ktripathy.onmicrosoft.com::20794bad-9f8f-4c30-bedb-71eb7e8fa748" providerId="AD" clId="Web-{CAC88F4A-E28E-4750-AB54-EE2834FD1AFE}" dt="2021-01-09T04:58:45.156" v="61" actId="20577"/>
        <pc:sldMkLst>
          <pc:docMk/>
          <pc:sldMk cId="57221588" sldId="283"/>
        </pc:sldMkLst>
        <pc:spChg chg="mod">
          <ac:chgData name="dhina.gaja" userId="S::dhina.gaja_gmail.com#ext#@ktripathy.onmicrosoft.com::20794bad-9f8f-4c30-bedb-71eb7e8fa748" providerId="AD" clId="Web-{CAC88F4A-E28E-4750-AB54-EE2834FD1AFE}" dt="2021-01-09T04:58:45.156" v="61" actId="20577"/>
          <ac:spMkLst>
            <pc:docMk/>
            <pc:sldMk cId="57221588" sldId="283"/>
            <ac:spMk id="2" creationId="{49C9B5A3-FEB9-4BF6-81BD-4A1A0DEE9458}"/>
          </ac:spMkLst>
        </pc:spChg>
      </pc:sldChg>
      <pc:sldChg chg="addSp delSp modSp">
        <pc:chgData name="dhina.gaja" userId="S::dhina.gaja_gmail.com#ext#@ktripathy.onmicrosoft.com::20794bad-9f8f-4c30-bedb-71eb7e8fa748" providerId="AD" clId="Web-{CAC88F4A-E28E-4750-AB54-EE2834FD1AFE}" dt="2021-01-09T04:58:49.484" v="62"/>
        <pc:sldMkLst>
          <pc:docMk/>
          <pc:sldMk cId="460613329" sldId="284"/>
        </pc:sldMkLst>
        <pc:spChg chg="del">
          <ac:chgData name="dhina.gaja" userId="S::dhina.gaja_gmail.com#ext#@ktripathy.onmicrosoft.com::20794bad-9f8f-4c30-bedb-71eb7e8fa748" providerId="AD" clId="Web-{CAC88F4A-E28E-4750-AB54-EE2834FD1AFE}" dt="2021-01-09T04:57:58.234" v="54"/>
          <ac:spMkLst>
            <pc:docMk/>
            <pc:sldMk cId="460613329" sldId="284"/>
            <ac:spMk id="3" creationId="{5BE34B62-DC48-42FA-9675-6BBBBBE3C1A6}"/>
          </ac:spMkLst>
        </pc:spChg>
        <pc:spChg chg="del">
          <ac:chgData name="dhina.gaja" userId="S::dhina.gaja_gmail.com#ext#@ktripathy.onmicrosoft.com::20794bad-9f8f-4c30-bedb-71eb7e8fa748" providerId="AD" clId="Web-{CAC88F4A-E28E-4750-AB54-EE2834FD1AFE}" dt="2021-01-09T04:57:50.031" v="52"/>
          <ac:spMkLst>
            <pc:docMk/>
            <pc:sldMk cId="460613329" sldId="284"/>
            <ac:spMk id="4" creationId="{2A8DFCFC-1C35-41B4-8016-CD49CD12EEE1}"/>
          </ac:spMkLst>
        </pc:spChg>
        <pc:spChg chg="add mod">
          <ac:chgData name="dhina.gaja" userId="S::dhina.gaja_gmail.com#ext#@ktripathy.onmicrosoft.com::20794bad-9f8f-4c30-bedb-71eb7e8fa748" providerId="AD" clId="Web-{CAC88F4A-E28E-4750-AB54-EE2834FD1AFE}" dt="2021-01-09T04:57:50.765" v="53"/>
          <ac:spMkLst>
            <pc:docMk/>
            <pc:sldMk cId="460613329" sldId="284"/>
            <ac:spMk id="6" creationId="{497F53FD-FCE2-4CF0-8021-C58214CA32DD}"/>
          </ac:spMkLst>
        </pc:spChg>
        <pc:spChg chg="add del mod">
          <ac:chgData name="dhina.gaja" userId="S::dhina.gaja_gmail.com#ext#@ktripathy.onmicrosoft.com::20794bad-9f8f-4c30-bedb-71eb7e8fa748" providerId="AD" clId="Web-{CAC88F4A-E28E-4750-AB54-EE2834FD1AFE}" dt="2021-01-09T04:58:49.484" v="62"/>
          <ac:spMkLst>
            <pc:docMk/>
            <pc:sldMk cId="460613329" sldId="284"/>
            <ac:spMk id="8" creationId="{74468EDC-5EFB-4BEE-8C85-2EEA5E2F97E7}"/>
          </ac:spMkLst>
        </pc:spChg>
      </pc:sldChg>
      <pc:sldChg chg="mod modShow">
        <pc:chgData name="dhina.gaja" userId="S::dhina.gaja_gmail.com#ext#@ktripathy.onmicrosoft.com::20794bad-9f8f-4c30-bedb-71eb7e8fa748" providerId="AD" clId="Web-{CAC88F4A-E28E-4750-AB54-EE2834FD1AFE}" dt="2021-01-09T04:57:26.281" v="51"/>
        <pc:sldMkLst>
          <pc:docMk/>
          <pc:sldMk cId="2691772469" sldId="28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50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</a:rPr>
              <a:t>Organized Globally, Held </a:t>
            </a:r>
            <a:r>
              <a:rPr lang="en-CA" b="1" strike="sngStrike" dirty="0">
                <a:solidFill>
                  <a:srgbClr val="FF0000"/>
                </a:solidFill>
                <a:latin typeface="+mj-lt"/>
              </a:rPr>
              <a:t>Locally</a:t>
            </a:r>
            <a:r>
              <a:rPr lang="en-CA" b="1" dirty="0">
                <a:solidFill>
                  <a:schemeClr val="bg1"/>
                </a:solidFill>
                <a:latin typeface="+mj-lt"/>
              </a:rPr>
              <a:t> Virtually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072009" cy="24496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GLOBAL </a:t>
            </a:r>
          </a:p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POWER PLATFORM BOOTCAMP 2021</a:t>
            </a:r>
          </a:p>
        </p:txBody>
      </p:sp>
      <p:pic>
        <p:nvPicPr>
          <p:cNvPr id="25" name="Picture 24" descr="Icon&#10;&#10;Description generated with very high confidence">
            <a:extLst>
              <a:ext uri="{FF2B5EF4-FFF2-40B4-BE49-F238E27FC236}">
                <a16:creationId xmlns:a16="http://schemas.microsoft.com/office/drawing/2014/main" id="{36C0FC7B-8383-434F-8F24-5CCB6DB9C2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9" y="1017582"/>
            <a:ext cx="3300991" cy="3435103"/>
          </a:xfrm>
          <a:prstGeom prst="rect">
            <a:avLst/>
          </a:prstGeom>
        </p:spPr>
      </p:pic>
      <p:pic>
        <p:nvPicPr>
          <p:cNvPr id="27" name="Picture 26" descr="Logo&#10;&#10;Description generated with very high confidence">
            <a:extLst>
              <a:ext uri="{FF2B5EF4-FFF2-40B4-BE49-F238E27FC236}">
                <a16:creationId xmlns:a16="http://schemas.microsoft.com/office/drawing/2014/main" id="{EF33EC05-A657-4527-AFF2-F390614699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1" y="6176066"/>
            <a:ext cx="2986443" cy="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4822521" y="-4163157"/>
            <a:ext cx="905608" cy="923192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114772" y="-2347578"/>
            <a:ext cx="4440116" cy="113509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White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341097"/>
            <a:ext cx="9859116" cy="1158793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Meet the Sponsors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26A4-0F26-46D6-BB9B-78A0C8D7A777}"/>
              </a:ext>
            </a:extLst>
          </p:cNvPr>
          <p:cNvSpPr txBox="1"/>
          <p:nvPr userDrawn="1"/>
        </p:nvSpPr>
        <p:spPr>
          <a:xfrm>
            <a:off x="6870390" y="6332237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0" kern="1200" dirty="0">
                <a:solidFill>
                  <a:srgbClr val="732773"/>
                </a:solidFill>
                <a:latin typeface="+mj-lt"/>
                <a:ea typeface="+mn-ea"/>
                <a:cs typeface="Segoe UI Semibold" panose="020B0702040204020203" pitchFamily="34" charset="0"/>
              </a:rPr>
              <a:t>#GlobalPowerPlatformBootcamp      #GPPB2021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 descr="Icon&#10;&#10;Description generated with very high confidence">
            <a:extLst>
              <a:ext uri="{FF2B5EF4-FFF2-40B4-BE49-F238E27FC236}">
                <a16:creationId xmlns:a16="http://schemas.microsoft.com/office/drawing/2014/main" id="{9BCE3385-2B7C-47D8-BA43-A567298D11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1" y="6037892"/>
            <a:ext cx="713757" cy="7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Presentation Titl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8027" y="3436073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027" y="54946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5AB87811-5998-42E3-A18E-96D2461C7E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41" y="1311949"/>
            <a:ext cx="2672501" cy="27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1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459320" y="745331"/>
            <a:ext cx="3389655" cy="46863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722" y="745331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1" y="3167307"/>
            <a:ext cx="5378451" cy="24576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8565" y="61981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6814039" y="6308208"/>
            <a:ext cx="461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#GlobalPowerPlatformBootcamp      #GPPB2021</a:t>
            </a:r>
          </a:p>
        </p:txBody>
      </p:sp>
      <p:pic>
        <p:nvPicPr>
          <p:cNvPr id="10" name="Picture 9" descr="Icon&#10;&#10;Description generated with very high confidence">
            <a:extLst>
              <a:ext uri="{FF2B5EF4-FFF2-40B4-BE49-F238E27FC236}">
                <a16:creationId xmlns:a16="http://schemas.microsoft.com/office/drawing/2014/main" id="{C9AC67FE-EE42-4E19-9486-3E642C9C2244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7" y="6008914"/>
            <a:ext cx="735239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7" r:id="rId3"/>
    <p:sldLayoutId id="2147483666" r:id="rId4"/>
    <p:sldLayoutId id="2147483679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5" r:id="rId11"/>
    <p:sldLayoutId id="2147483670" r:id="rId12"/>
    <p:sldLayoutId id="2147483671" r:id="rId13"/>
    <p:sldLayoutId id="2147483672" r:id="rId14"/>
    <p:sldLayoutId id="2147483674" r:id="rId15"/>
    <p:sldLayoutId id="2147483662" r:id="rId16"/>
    <p:sldLayoutId id="2147483661" r:id="rId17"/>
    <p:sldLayoutId id="2147483676" r:id="rId18"/>
    <p:sldLayoutId id="2147483669" r:id="rId19"/>
    <p:sldLayoutId id="2147483673" r:id="rId20"/>
    <p:sldLayoutId id="2147483656" r:id="rId21"/>
    <p:sldLayoutId id="2147483657" r:id="rId22"/>
    <p:sldLayoutId id="2147483658" r:id="rId23"/>
    <p:sldLayoutId id="2147483659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DFD55-8FFB-4E65-A1B6-1E6201FDD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1C5A-DEF5-4403-9E6F-9729116EE2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7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9B5A3-FEB9-4BF6-81BD-4A1A0DEE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948" y="4018453"/>
            <a:ext cx="5694822" cy="1313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0AFDD-1AE3-4568-B000-B1E8BCEF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1" y="899903"/>
            <a:ext cx="4713310" cy="2693324"/>
          </a:xfrm>
        </p:spPr>
        <p:txBody>
          <a:bodyPr>
            <a:normAutofit/>
          </a:bodyPr>
          <a:lstStyle/>
          <a:p>
            <a:r>
              <a:rPr lang="en-CA" sz="4000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5722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736EA8-611D-4E47-8B1C-814E9F160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97F53FD-FCE2-4CF0-8021-C58214CA3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2" y="2178538"/>
            <a:ext cx="5723974" cy="284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Technology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User Group volunteer positions (ex. Board Member, User Group Leader)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 a headshot to the right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D7EEC-238E-4501-8639-F28FEA6E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1" y="888613"/>
            <a:ext cx="6537732" cy="1884363"/>
          </a:xfrm>
        </p:spPr>
        <p:txBody>
          <a:bodyPr/>
          <a:lstStyle/>
          <a:p>
            <a:r>
              <a:rPr lang="en-US" sz="5400" dirty="0"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6061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C94676-E437-4F23-9108-0EDA64D5C1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13DA2-9982-449D-A01F-DC3E218B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0690-2B44-4897-A28F-8A6D04893F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77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your session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45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session objectives, insert an Agenda here to give your audience a frame of reference of the flow of your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Para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7424"/>
            <a:ext cx="10984523" cy="1081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Based on your session objectives, insert an Agenda here to give your audience a frame of reference of the flow of your session.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9237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This slide layout uses Consolas, a monotype font which is ideal for showing software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r code&#10;&#10;Description generated with very high confidence">
            <a:extLst>
              <a:ext uri="{FF2B5EF4-FFF2-40B4-BE49-F238E27FC236}">
                <a16:creationId xmlns:a16="http://schemas.microsoft.com/office/drawing/2014/main" id="{80810219-9011-4084-BA0F-953F017E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36" y="979055"/>
            <a:ext cx="3606800" cy="360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D02E4-82ED-4678-BC8A-31DC8B58652A}"/>
              </a:ext>
            </a:extLst>
          </p:cNvPr>
          <p:cNvSpPr txBox="1"/>
          <p:nvPr/>
        </p:nvSpPr>
        <p:spPr>
          <a:xfrm>
            <a:off x="7165867" y="4791219"/>
            <a:ext cx="403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https://bit.ly/GPPBSurvey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067F84-750A-43E0-92A4-FD29C8D31712}"/>
              </a:ext>
            </a:extLst>
          </p:cNvPr>
          <p:cNvSpPr txBox="1">
            <a:spLocks/>
          </p:cNvSpPr>
          <p:nvPr/>
        </p:nvSpPr>
        <p:spPr>
          <a:xfrm>
            <a:off x="619812" y="1402506"/>
            <a:ext cx="4848165" cy="2307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Please fill out the survey!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Win Swags!!</a:t>
            </a:r>
          </a:p>
        </p:txBody>
      </p:sp>
    </p:spTree>
    <p:extLst>
      <p:ext uri="{BB962C8B-B14F-4D97-AF65-F5344CB8AC3E}">
        <p14:creationId xmlns:p14="http://schemas.microsoft.com/office/powerpoint/2010/main" val="200697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624" y="216406"/>
            <a:ext cx="5884395" cy="919087"/>
          </a:xfrm>
        </p:spPr>
        <p:txBody>
          <a:bodyPr>
            <a:normAutofit/>
          </a:bodyPr>
          <a:lstStyle/>
          <a:p>
            <a:r>
              <a:rPr lang="en-CA" sz="4400" dirty="0"/>
              <a:t>Event Sponsors</a:t>
            </a:r>
            <a:endParaRPr lang="en-US" sz="4400">
              <a:solidFill>
                <a:srgbClr val="7327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3035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90003-F80C-4E24-B0F0-854201C4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5" y="3386425"/>
            <a:ext cx="1638300" cy="2324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418253" y="3610313"/>
            <a:ext cx="1165231" cy="16834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DD08CCF370849A2D407B3E3FB0E50" ma:contentTypeVersion="6" ma:contentTypeDescription="Create a new document." ma:contentTypeScope="" ma:versionID="67b8d404d50ab64c6da975ce4eaec4ee">
  <xsd:schema xmlns:xsd="http://www.w3.org/2001/XMLSchema" xmlns:xs="http://www.w3.org/2001/XMLSchema" xmlns:p="http://schemas.microsoft.com/office/2006/metadata/properties" xmlns:ns2="774ed329-f2c8-4afb-9f87-f277f9430717" targetNamespace="http://schemas.microsoft.com/office/2006/metadata/properties" ma:root="true" ma:fieldsID="2ee7a84ba5c28d271e27e06945b3db8f" ns2:_="">
    <xsd:import namespace="774ed329-f2c8-4afb-9f87-f277f94307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ed329-f2c8-4afb-9f87-f277f943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D89D9-7255-4D5A-82E5-E966CAEE433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774ed329-f2c8-4afb-9f87-f277f9430717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745AD-74D2-4BFB-8E5C-F0AF25631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ed329-f2c8-4afb-9f87-f277f94307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599</Words>
  <Application>Microsoft Office PowerPoint</Application>
  <PresentationFormat>Widescreen</PresentationFormat>
  <Paragraphs>82</Paragraphs>
  <Slides>24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Gill Sans MT</vt:lpstr>
      <vt:lpstr>Klavika Medium Condensed</vt:lpstr>
      <vt:lpstr>Open Sans</vt:lpstr>
      <vt:lpstr>Oswald</vt:lpstr>
      <vt:lpstr>Segoe UI</vt:lpstr>
      <vt:lpstr>Segoe UI Semibold</vt:lpstr>
      <vt:lpstr>Wingdings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PowerPoint Presentation</vt:lpstr>
      <vt:lpstr>Session Title</vt:lpstr>
      <vt:lpstr>Presenter Name</vt:lpstr>
      <vt:lpstr>PowerPoint Presentation</vt:lpstr>
      <vt:lpstr>Breakout Session Title</vt:lpstr>
      <vt:lpstr>PowerPoint Presentation</vt:lpstr>
      <vt:lpstr>Session Agenda</vt:lpstr>
      <vt:lpstr>Single Para Agenda</vt:lpstr>
      <vt:lpstr>PowerPoint Presentation</vt:lpstr>
      <vt:lpstr>Demo Title</vt:lpstr>
      <vt:lpstr>Software code slide</vt:lpstr>
      <vt:lpstr>Any Questions?</vt:lpstr>
      <vt:lpstr>PowerPoint Presentation</vt:lpstr>
      <vt:lpstr>Event Sponsors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Kunal Tripathy</cp:lastModifiedBy>
  <cp:revision>97</cp:revision>
  <dcterms:created xsi:type="dcterms:W3CDTF">2020-02-08T21:32:28Z</dcterms:created>
  <dcterms:modified xsi:type="dcterms:W3CDTF">2021-02-05T19:10:44Z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0x010100F6BDD08CCF370849A2D407B3E3FB0E50</vt:lpwstr>
  </property>
</Properties>
</file>