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2E8E"/>
    <a:srgbClr val="D972BD"/>
    <a:srgbClr val="E797C9"/>
    <a:srgbClr val="CF8705"/>
    <a:srgbClr val="F8E073"/>
    <a:srgbClr val="0066FF"/>
    <a:srgbClr val="1383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470BC3-321B-4AD2-A369-86D84ABB6E51}" v="649" dt="2021-02-05T21:02:32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7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7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38CEA-68EB-452D-965D-8B3EF5B8768C}" type="datetimeFigureOut">
              <a:rPr lang="en-CA" smtClean="0"/>
              <a:t>2021-02-05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4FDE9-4394-4D38-B35E-28EF3766A1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5331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D75C3-D81D-4AB8-9F4D-A3639D9493AC}"/>
              </a:ext>
            </a:extLst>
          </p:cNvPr>
          <p:cNvSpPr/>
          <p:nvPr userDrawn="1"/>
        </p:nvSpPr>
        <p:spPr>
          <a:xfrm>
            <a:off x="3719245" y="3530597"/>
            <a:ext cx="8472755" cy="3327403"/>
          </a:xfrm>
          <a:prstGeom prst="rect">
            <a:avLst/>
          </a:prstGeom>
          <a:solidFill>
            <a:srgbClr val="9A2E8E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Picture Placeholder 2" descr="Insert  the City or user group Image, you may use the same image on the virtual Bootcamp website page for the city">
            <a:extLst>
              <a:ext uri="{FF2B5EF4-FFF2-40B4-BE49-F238E27FC236}">
                <a16:creationId xmlns:a16="http://schemas.microsoft.com/office/drawing/2014/main" id="{FC30EBD0-D0E8-4E2C-9432-78789E6ACB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19245" y="12618"/>
            <a:ext cx="8472755" cy="3517979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841C48-02E6-4480-868E-811C2D293A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248" y="4491724"/>
            <a:ext cx="610080" cy="6100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C61EFF-1B65-4D36-B33D-460121447C87}"/>
              </a:ext>
            </a:extLst>
          </p:cNvPr>
          <p:cNvSpPr txBox="1"/>
          <p:nvPr userDrawn="1"/>
        </p:nvSpPr>
        <p:spPr>
          <a:xfrm flipH="1">
            <a:off x="4476739" y="4670946"/>
            <a:ext cx="139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Free Event</a:t>
            </a:r>
          </a:p>
        </p:txBody>
      </p:sp>
      <p:sp>
        <p:nvSpPr>
          <p:cNvPr id="14" name="Round Diagonal Corner Rectangle 14">
            <a:extLst>
              <a:ext uri="{FF2B5EF4-FFF2-40B4-BE49-F238E27FC236}">
                <a16:creationId xmlns:a16="http://schemas.microsoft.com/office/drawing/2014/main" id="{9991DD39-EF20-45E2-A053-8DC1087ECFB7}"/>
              </a:ext>
            </a:extLst>
          </p:cNvPr>
          <p:cNvSpPr/>
          <p:nvPr userDrawn="1"/>
        </p:nvSpPr>
        <p:spPr>
          <a:xfrm>
            <a:off x="189989" y="5155118"/>
            <a:ext cx="3294615" cy="621792"/>
          </a:xfrm>
          <a:prstGeom prst="round2DiagRect">
            <a:avLst/>
          </a:prstGeom>
          <a:solidFill>
            <a:srgbClr val="CF8705"/>
          </a:solidFill>
          <a:ln w="104775" cmpd="thickThin">
            <a:solidFill>
              <a:srgbClr val="1383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600" b="1" dirty="0">
              <a:latin typeface="Bahnschrift Condensed" panose="020B05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856FDEE-53DE-48E6-8B5F-DCA76166FD8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072" y="3698880"/>
            <a:ext cx="546611" cy="54661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D4C575C-6FC0-4C83-8DE8-452BE7729B1E}"/>
              </a:ext>
            </a:extLst>
          </p:cNvPr>
          <p:cNvSpPr txBox="1"/>
          <p:nvPr userDrawn="1"/>
        </p:nvSpPr>
        <p:spPr>
          <a:xfrm flipH="1">
            <a:off x="4457328" y="3732443"/>
            <a:ext cx="282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Virtual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A95BCA-CD40-49A5-A37D-386B968F592E}"/>
              </a:ext>
            </a:extLst>
          </p:cNvPr>
          <p:cNvSpPr txBox="1"/>
          <p:nvPr userDrawn="1"/>
        </p:nvSpPr>
        <p:spPr>
          <a:xfrm>
            <a:off x="6895071" y="4294334"/>
            <a:ext cx="53085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2C913"/>
                </a:solidFill>
              </a:rPr>
              <a:t>Visit</a:t>
            </a:r>
            <a:endParaRPr lang="en-CA" b="1" dirty="0">
              <a:solidFill>
                <a:srgbClr val="F2C913"/>
              </a:solidFill>
            </a:endParaRPr>
          </a:p>
          <a:p>
            <a:r>
              <a:rPr lang="en-CA" dirty="0">
                <a:solidFill>
                  <a:srgbClr val="F2C913"/>
                </a:solidFill>
              </a:rPr>
              <a:t>https://www.powerplatformbootcamp.com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0F9777-B8AF-4E2D-8A6F-37477B97308A}"/>
              </a:ext>
            </a:extLst>
          </p:cNvPr>
          <p:cNvSpPr txBox="1"/>
          <p:nvPr userDrawn="1"/>
        </p:nvSpPr>
        <p:spPr>
          <a:xfrm>
            <a:off x="6895071" y="5019514"/>
            <a:ext cx="529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2C913"/>
                </a:solidFill>
              </a:rPr>
              <a:t>Follow</a:t>
            </a:r>
          </a:p>
          <a:p>
            <a:r>
              <a:rPr lang="en-CA" dirty="0">
                <a:solidFill>
                  <a:srgbClr val="F2C913"/>
                </a:solidFill>
              </a:rPr>
              <a:t>@</a:t>
            </a:r>
            <a:r>
              <a:rPr lang="en-CA" dirty="0" err="1">
                <a:solidFill>
                  <a:srgbClr val="F2C913"/>
                </a:solidFill>
              </a:rPr>
              <a:t>GPPBootcamp</a:t>
            </a:r>
            <a:r>
              <a:rPr lang="en-CA" b="1" dirty="0">
                <a:solidFill>
                  <a:srgbClr val="F2C913"/>
                </a:solidFill>
              </a:rPr>
              <a:t>     </a:t>
            </a:r>
            <a:r>
              <a:rPr lang="en-CA" dirty="0">
                <a:solidFill>
                  <a:srgbClr val="F2C913"/>
                </a:solidFill>
              </a:rPr>
              <a:t>#GPPB2021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70B84A-AD8B-4FBE-BB8B-B9A9091A1DA3}"/>
              </a:ext>
            </a:extLst>
          </p:cNvPr>
          <p:cNvSpPr/>
          <p:nvPr userDrawn="1"/>
        </p:nvSpPr>
        <p:spPr>
          <a:xfrm>
            <a:off x="3847248" y="5865541"/>
            <a:ext cx="8185494" cy="85864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F1CD4D2-BCA2-4E18-B2B6-BBD051D70B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9680" y="5268370"/>
            <a:ext cx="2927350" cy="395288"/>
          </a:xfrm>
          <a:prstGeom prst="rect">
            <a:avLst/>
          </a:prstGeom>
        </p:spPr>
        <p:txBody>
          <a:bodyPr/>
          <a:lstStyle>
            <a:lvl2pPr marL="457200" indent="0">
              <a:buNone/>
              <a:defRPr b="1">
                <a:solidFill>
                  <a:schemeClr val="bg1"/>
                </a:solidFill>
                <a:latin typeface="+mj-lt"/>
              </a:defRPr>
            </a:lvl2pPr>
          </a:lstStyle>
          <a:p>
            <a:pPr lvl="1"/>
            <a:r>
              <a:rPr lang="en-CA" dirty="0"/>
              <a:t>&lt;CITY&gt;</a:t>
            </a:r>
          </a:p>
        </p:txBody>
      </p:sp>
    </p:spTree>
    <p:extLst>
      <p:ext uri="{BB962C8B-B14F-4D97-AF65-F5344CB8AC3E}">
        <p14:creationId xmlns:p14="http://schemas.microsoft.com/office/powerpoint/2010/main" val="141696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generated with very high confidence">
            <a:extLst>
              <a:ext uri="{FF2B5EF4-FFF2-40B4-BE49-F238E27FC236}">
                <a16:creationId xmlns:a16="http://schemas.microsoft.com/office/drawing/2014/main" id="{D2B5DAD9-251F-4EBA-BB85-39D854FAEAE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95" y="157751"/>
            <a:ext cx="1462927" cy="15223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7D745E-B020-4F51-933A-E21AFDFC9B99}"/>
              </a:ext>
            </a:extLst>
          </p:cNvPr>
          <p:cNvSpPr txBox="1"/>
          <p:nvPr userDrawn="1"/>
        </p:nvSpPr>
        <p:spPr>
          <a:xfrm>
            <a:off x="140677" y="1905506"/>
            <a:ext cx="34347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>
                <a:solidFill>
                  <a:schemeClr val="bg1"/>
                </a:solidFill>
                <a:latin typeface="+mj-lt"/>
              </a:rPr>
              <a:t>Global Power Platform Bootcamp</a:t>
            </a:r>
          </a:p>
          <a:p>
            <a:r>
              <a:rPr lang="en-CA" sz="4800" dirty="0">
                <a:solidFill>
                  <a:schemeClr val="bg1"/>
                </a:solidFill>
                <a:latin typeface="+mj-lt"/>
              </a:rPr>
              <a:t>2021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42B244-FBE9-4F38-8EEB-8A7446B2A258}"/>
              </a:ext>
            </a:extLst>
          </p:cNvPr>
          <p:cNvSpPr txBox="1"/>
          <p:nvPr userDrawn="1"/>
        </p:nvSpPr>
        <p:spPr>
          <a:xfrm>
            <a:off x="140677" y="6214427"/>
            <a:ext cx="3013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+mj-lt"/>
              </a:rPr>
              <a:t>#GLOBALPOWERPLATFORMBOOTCAMP </a:t>
            </a:r>
          </a:p>
          <a:p>
            <a:r>
              <a:rPr lang="en-CA" sz="1400" dirty="0">
                <a:solidFill>
                  <a:schemeClr val="bg1"/>
                </a:solidFill>
                <a:latin typeface="+mj-lt"/>
              </a:rPr>
              <a:t>#GPPB2021</a:t>
            </a:r>
          </a:p>
        </p:txBody>
      </p:sp>
    </p:spTree>
    <p:extLst>
      <p:ext uri="{BB962C8B-B14F-4D97-AF65-F5344CB8AC3E}">
        <p14:creationId xmlns:p14="http://schemas.microsoft.com/office/powerpoint/2010/main" val="93736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text, red&#10;&#10;Description generated with very high confidence">
            <a:extLst>
              <a:ext uri="{FF2B5EF4-FFF2-40B4-BE49-F238E27FC236}">
                <a16:creationId xmlns:a16="http://schemas.microsoft.com/office/drawing/2014/main" id="{6C31CFA4-DDDB-45FF-ABD7-D6021FF0875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5" b="18655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B45F8-1434-495B-968B-F3F643099E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b="1" dirty="0">
                <a:solidFill>
                  <a:schemeClr val="bg1"/>
                </a:solidFill>
              </a:rPr>
              <a:t>CANADA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7C1044-C3F0-4517-BBDB-C30D33858CA9}"/>
              </a:ext>
            </a:extLst>
          </p:cNvPr>
          <p:cNvSpPr txBox="1"/>
          <p:nvPr/>
        </p:nvSpPr>
        <p:spPr>
          <a:xfrm>
            <a:off x="6945923" y="3611150"/>
            <a:ext cx="50101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2C913"/>
                </a:solidFill>
              </a:rPr>
              <a:t>Register</a:t>
            </a:r>
            <a:endParaRPr lang="en-CA" b="1" dirty="0">
              <a:solidFill>
                <a:srgbClr val="F2C913"/>
              </a:solidFill>
            </a:endParaRPr>
          </a:p>
          <a:p>
            <a:r>
              <a:rPr lang="en-CA" dirty="0">
                <a:solidFill>
                  <a:srgbClr val="F2C913"/>
                </a:solidFill>
              </a:rPr>
              <a:t>https://GPPB2020-calgary.eventbrite.ca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C44AD1-D963-4AEE-B095-8D4DA1484C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431" y="6021547"/>
            <a:ext cx="615498" cy="6154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FDFCF8-53EF-479E-8FD5-DC942DD483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91" y="5508810"/>
            <a:ext cx="2100209" cy="15514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C56CB3-DE30-4E89-99AE-03F788E6A1FB}"/>
              </a:ext>
            </a:extLst>
          </p:cNvPr>
          <p:cNvSpPr txBox="1"/>
          <p:nvPr/>
        </p:nvSpPr>
        <p:spPr>
          <a:xfrm flipH="1">
            <a:off x="3865197" y="5324144"/>
            <a:ext cx="249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February 20, 2021</a:t>
            </a:r>
          </a:p>
        </p:txBody>
      </p:sp>
    </p:spTree>
    <p:extLst>
      <p:ext uri="{BB962C8B-B14F-4D97-AF65-F5344CB8AC3E}">
        <p14:creationId xmlns:p14="http://schemas.microsoft.com/office/powerpoint/2010/main" val="300953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8547ED-AC1E-4C47-B11A-E8D5130837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6750F-2FE2-4D36-919A-DF5FA56D50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b="1" dirty="0">
                <a:solidFill>
                  <a:schemeClr val="bg1"/>
                </a:solidFill>
                <a:latin typeface="+mj-lt"/>
              </a:rPr>
              <a:t>&lt;Calgary&gt;</a:t>
            </a:r>
            <a:endParaRPr lang="en-CA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D0004E-521B-436B-8DDC-3313699ED128}"/>
              </a:ext>
            </a:extLst>
          </p:cNvPr>
          <p:cNvSpPr txBox="1"/>
          <p:nvPr/>
        </p:nvSpPr>
        <p:spPr>
          <a:xfrm>
            <a:off x="6945923" y="3611150"/>
            <a:ext cx="5010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2C913"/>
                </a:solidFill>
              </a:rPr>
              <a:t>Register</a:t>
            </a:r>
          </a:p>
          <a:p>
            <a:r>
              <a:rPr lang="en-CA" sz="2000" b="1" dirty="0">
                <a:solidFill>
                  <a:srgbClr val="F2C913"/>
                </a:solidFill>
              </a:rPr>
              <a:t>&lt;Registration URL&gt;</a:t>
            </a:r>
            <a:endParaRPr lang="en-CA" b="1" dirty="0">
              <a:solidFill>
                <a:srgbClr val="F2C91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469468-4544-48AB-A50D-4DEA4471C50D}"/>
              </a:ext>
            </a:extLst>
          </p:cNvPr>
          <p:cNvSpPr txBox="1"/>
          <p:nvPr/>
        </p:nvSpPr>
        <p:spPr>
          <a:xfrm flipH="1">
            <a:off x="3865197" y="5324144"/>
            <a:ext cx="249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February 20, 2021</a:t>
            </a:r>
          </a:p>
        </p:txBody>
      </p:sp>
    </p:spTree>
    <p:extLst>
      <p:ext uri="{BB962C8B-B14F-4D97-AF65-F5344CB8AC3E}">
        <p14:creationId xmlns:p14="http://schemas.microsoft.com/office/powerpoint/2010/main" val="1487158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PPB">
      <a:majorFont>
        <a:latin typeface="Oswa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BDD08CCF370849A2D407B3E3FB0E50" ma:contentTypeVersion="6" ma:contentTypeDescription="Create a new document." ma:contentTypeScope="" ma:versionID="67b8d404d50ab64c6da975ce4eaec4ee">
  <xsd:schema xmlns:xsd="http://www.w3.org/2001/XMLSchema" xmlns:xs="http://www.w3.org/2001/XMLSchema" xmlns:p="http://schemas.microsoft.com/office/2006/metadata/properties" xmlns:ns2="774ed329-f2c8-4afb-9f87-f277f9430717" targetNamespace="http://schemas.microsoft.com/office/2006/metadata/properties" ma:root="true" ma:fieldsID="2ee7a84ba5c28d271e27e06945b3db8f" ns2:_="">
    <xsd:import namespace="774ed329-f2c8-4afb-9f87-f277f94307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4ed329-f2c8-4afb-9f87-f277f94307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6C0C05-D953-4444-8405-0E47656BF7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180D9A-D519-4FDB-8F34-05266BAFD48C}">
  <ds:schemaRefs>
    <ds:schemaRef ds:uri="http://schemas.microsoft.com/office/2006/documentManagement/types"/>
    <ds:schemaRef ds:uri="774ed329-f2c8-4afb-9f87-f277f9430717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82D51DF-B950-4ADF-B00C-C6AE7EAF45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4ed329-f2c8-4afb-9f87-f277f94307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25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Bahnschrift Condensed</vt:lpstr>
      <vt:lpstr>Calibri</vt:lpstr>
      <vt:lpstr>Open Sans</vt:lpstr>
      <vt:lpstr>Oswald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Dhina Gajavarathan</dc:creator>
  <cp:lastModifiedBy>Kunal Tripathy</cp:lastModifiedBy>
  <cp:revision>21</cp:revision>
  <dcterms:created xsi:type="dcterms:W3CDTF">2020-01-26T01:07:47Z</dcterms:created>
  <dcterms:modified xsi:type="dcterms:W3CDTF">2021-02-05T21:02:32Z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0x010100F6BDD08CCF370849A2D407B3E3FB0E50</vt:lpwstr>
  </property>
</Properties>
</file>