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81C3"/>
    <a:srgbClr val="4E495A"/>
    <a:srgbClr val="49CAED"/>
    <a:srgbClr val="3F646E"/>
    <a:srgbClr val="0B5469"/>
    <a:srgbClr val="0066FF"/>
    <a:srgbClr val="138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70BC3-321B-4AD2-A369-86D84ABB6E51}" v="30" dt="2021-01-12T07:20:42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7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hyperlink" Target="http://www.powerplatformbootcamp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hyperlink" Target="http://www.powerplatformbootcamp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D07060A-A309-400B-93A4-D72FDC2B10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7300" y="2235200"/>
            <a:ext cx="2632075" cy="23876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&lt;Speaker Headshot&gt;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0439F0-C3F4-4AF7-A28D-3CAB7D846D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2030413"/>
            <a:ext cx="6796454" cy="10029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&lt;SPEAKER NAME&gt;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A254F57-E9BD-4546-BC8C-7C18C220AD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011575"/>
            <a:ext cx="6796454" cy="153556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DF81C3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&lt;SESSION TITLE&gt;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327C34-9FA1-4A7E-B54B-E472812BA018}"/>
              </a:ext>
            </a:extLst>
          </p:cNvPr>
          <p:cNvSpPr txBox="1"/>
          <p:nvPr userDrawn="1"/>
        </p:nvSpPr>
        <p:spPr>
          <a:xfrm>
            <a:off x="5029199" y="4728341"/>
            <a:ext cx="67964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kern="12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February 19</a:t>
            </a:r>
            <a:r>
              <a:rPr lang="en-CA" sz="1800" kern="1200" baseline="300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th</a:t>
            </a:r>
            <a:r>
              <a:rPr lang="en-CA" sz="1800" kern="12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 2021 – February 20</a:t>
            </a:r>
            <a:r>
              <a:rPr lang="en-CA" sz="1800" kern="1200" baseline="300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th</a:t>
            </a:r>
            <a:r>
              <a:rPr lang="en-CA" sz="1800" kern="12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 2021</a:t>
            </a:r>
          </a:p>
          <a:p>
            <a:endParaRPr lang="en-CA" dirty="0"/>
          </a:p>
          <a:p>
            <a:pPr algn="ctr"/>
            <a:r>
              <a:rPr lang="en-CA" sz="2400" kern="1200" dirty="0">
                <a:solidFill>
                  <a:srgbClr val="F8DE6E"/>
                </a:solidFill>
                <a:latin typeface="+mj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www.PowerPlatformBootcamp.com</a:t>
            </a:r>
            <a:endParaRPr lang="en-CA" sz="2400" kern="1200" dirty="0">
              <a:solidFill>
                <a:srgbClr val="F8DE6E"/>
              </a:solidFill>
              <a:latin typeface="+mj-lt"/>
              <a:ea typeface="+mn-ea"/>
              <a:cs typeface="+mn-cs"/>
            </a:endParaRPr>
          </a:p>
          <a:p>
            <a:r>
              <a:rPr lang="en-CA" dirty="0">
                <a:solidFill>
                  <a:schemeClr val="bg1"/>
                </a:solidFill>
              </a:rPr>
              <a:t>         </a:t>
            </a:r>
          </a:p>
          <a:p>
            <a:pPr algn="r"/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en-CA" dirty="0">
                <a:solidFill>
                  <a:schemeClr val="bg1"/>
                </a:solidFill>
              </a:rPr>
              <a:t>@</a:t>
            </a:r>
            <a:r>
              <a:rPr lang="en-CA" dirty="0" err="1">
                <a:solidFill>
                  <a:schemeClr val="bg1"/>
                </a:solidFill>
              </a:rPr>
              <a:t>GPPBootcamp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/>
          </a:p>
        </p:txBody>
      </p:sp>
      <p:pic>
        <p:nvPicPr>
          <p:cNvPr id="22" name="Picture 21" descr="A picture containing text, clipart&#10;&#10;Description generated with very high confidence">
            <a:extLst>
              <a:ext uri="{FF2B5EF4-FFF2-40B4-BE49-F238E27FC236}">
                <a16:creationId xmlns:a16="http://schemas.microsoft.com/office/drawing/2014/main" id="{B0378663-22D8-4D32-A407-0670B3A1D3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258" y="6171798"/>
            <a:ext cx="447698" cy="44769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A3C85F9-16CE-433F-88B2-F96C32A153F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693" y="5117612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8670A90-7E6A-4736-99A5-CDCDD89EB2D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4340" y="5112152"/>
            <a:ext cx="914400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2A7F1AA-C2E0-42B9-BAF4-7B5C2E60B99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09570" y="5117612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EC31DEA-1F4C-44C7-BB96-6668FC0E356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79375" y="5143506"/>
            <a:ext cx="914400" cy="914400"/>
          </a:xfrm>
          <a:prstGeom prst="rect">
            <a:avLst/>
          </a:prstGeom>
        </p:spPr>
      </p:pic>
      <p:pic>
        <p:nvPicPr>
          <p:cNvPr id="12" name="Picture 11" descr="Logo&#10;&#10;Description generated with very high confidence">
            <a:extLst>
              <a:ext uri="{FF2B5EF4-FFF2-40B4-BE49-F238E27FC236}">
                <a16:creationId xmlns:a16="http://schemas.microsoft.com/office/drawing/2014/main" id="{707E5312-5AC2-4704-9973-B09FB1DDBAD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07" y="6227476"/>
            <a:ext cx="1684399" cy="3619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D3FB2B-D548-4F45-A746-6E1CD3B4AF38}"/>
              </a:ext>
            </a:extLst>
          </p:cNvPr>
          <p:cNvSpPr txBox="1"/>
          <p:nvPr userDrawn="1"/>
        </p:nvSpPr>
        <p:spPr>
          <a:xfrm>
            <a:off x="2172172" y="458907"/>
            <a:ext cx="989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49CAED"/>
                </a:solidFill>
                <a:latin typeface="+mj-lt"/>
              </a:rPr>
              <a:t>GLOBAL POWER PLATFORM BOOTCAMP - &lt;City/User Group Name&gt;</a:t>
            </a:r>
          </a:p>
        </p:txBody>
      </p:sp>
    </p:spTree>
    <p:extLst>
      <p:ext uri="{BB962C8B-B14F-4D97-AF65-F5344CB8AC3E}">
        <p14:creationId xmlns:p14="http://schemas.microsoft.com/office/powerpoint/2010/main" val="141696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0439F0-C3F4-4AF7-A28D-3CAB7D846D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2030413"/>
            <a:ext cx="6796454" cy="10029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&lt;SPEAKER NAME&gt;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A254F57-E9BD-4546-BC8C-7C18C220AD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199" y="3709020"/>
            <a:ext cx="6796454" cy="78681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DF81C3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&lt;SESSION TITLE&gt;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327C34-9FA1-4A7E-B54B-E472812BA018}"/>
              </a:ext>
            </a:extLst>
          </p:cNvPr>
          <p:cNvSpPr txBox="1"/>
          <p:nvPr userDrawn="1"/>
        </p:nvSpPr>
        <p:spPr>
          <a:xfrm>
            <a:off x="5029199" y="4728341"/>
            <a:ext cx="67964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kern="12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February 19</a:t>
            </a:r>
            <a:r>
              <a:rPr lang="en-CA" sz="1800" kern="1200" baseline="300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th</a:t>
            </a:r>
            <a:r>
              <a:rPr lang="en-CA" sz="1800" kern="12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 2021 – February 20</a:t>
            </a:r>
            <a:r>
              <a:rPr lang="en-CA" sz="1800" kern="1200" baseline="300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th</a:t>
            </a:r>
            <a:r>
              <a:rPr lang="en-CA" sz="1800" kern="12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 2021</a:t>
            </a:r>
          </a:p>
          <a:p>
            <a:endParaRPr lang="en-CA" dirty="0"/>
          </a:p>
          <a:p>
            <a:pPr algn="ctr"/>
            <a:r>
              <a:rPr lang="en-CA" sz="2400" kern="1200" dirty="0">
                <a:solidFill>
                  <a:srgbClr val="F8DE6E"/>
                </a:solidFill>
                <a:latin typeface="+mj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www.PowerPlatformBootcamp.com</a:t>
            </a:r>
            <a:endParaRPr lang="en-CA" sz="2400" kern="1200" dirty="0">
              <a:solidFill>
                <a:srgbClr val="F8DE6E"/>
              </a:solidFill>
              <a:latin typeface="+mj-lt"/>
              <a:ea typeface="+mn-ea"/>
              <a:cs typeface="+mn-cs"/>
            </a:endParaRPr>
          </a:p>
          <a:p>
            <a:r>
              <a:rPr lang="en-CA" dirty="0">
                <a:solidFill>
                  <a:schemeClr val="bg1"/>
                </a:solidFill>
              </a:rPr>
              <a:t>         </a:t>
            </a:r>
          </a:p>
          <a:p>
            <a:pPr algn="r"/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en-CA" dirty="0">
                <a:solidFill>
                  <a:schemeClr val="bg1"/>
                </a:solidFill>
              </a:rPr>
              <a:t>@</a:t>
            </a:r>
            <a:r>
              <a:rPr lang="en-CA" dirty="0" err="1">
                <a:solidFill>
                  <a:schemeClr val="bg1"/>
                </a:solidFill>
              </a:rPr>
              <a:t>GPPBootcamp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/>
          </a:p>
        </p:txBody>
      </p:sp>
      <p:pic>
        <p:nvPicPr>
          <p:cNvPr id="22" name="Picture 21" descr="A picture containing text, clipart&#10;&#10;Description generated with very high confidence">
            <a:extLst>
              <a:ext uri="{FF2B5EF4-FFF2-40B4-BE49-F238E27FC236}">
                <a16:creationId xmlns:a16="http://schemas.microsoft.com/office/drawing/2014/main" id="{B0378663-22D8-4D32-A407-0670B3A1D3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258" y="6171798"/>
            <a:ext cx="447698" cy="44769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A3C85F9-16CE-433F-88B2-F96C32A153F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693" y="5117612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8670A90-7E6A-4736-99A5-CDCDD89EB2D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4340" y="5112152"/>
            <a:ext cx="914400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2A7F1AA-C2E0-42B9-BAF4-7B5C2E60B99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09570" y="5117612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EC31DEA-1F4C-44C7-BB96-6668FC0E356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79375" y="5143506"/>
            <a:ext cx="914400" cy="914400"/>
          </a:xfrm>
          <a:prstGeom prst="rect">
            <a:avLst/>
          </a:prstGeom>
        </p:spPr>
      </p:pic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1A995FF7-C836-41AF-8B75-9A2EA8C92D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78216" y="1545021"/>
            <a:ext cx="3384184" cy="31762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&lt;Speaker Headshot&gt;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7782FA84-8557-4A5C-A76F-758CC55D58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9200" y="3011575"/>
            <a:ext cx="6796454" cy="64633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E797C9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&lt;Speaker Title&gt;</a:t>
            </a:r>
          </a:p>
        </p:txBody>
      </p:sp>
      <p:pic>
        <p:nvPicPr>
          <p:cNvPr id="14" name="Picture 13" descr="Logo&#10;&#10;Description generated with very high confidence">
            <a:extLst>
              <a:ext uri="{FF2B5EF4-FFF2-40B4-BE49-F238E27FC236}">
                <a16:creationId xmlns:a16="http://schemas.microsoft.com/office/drawing/2014/main" id="{297E9C0B-C8E0-4339-8E34-AC81BC172DF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07" y="6227476"/>
            <a:ext cx="1684399" cy="3619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249F1F-78DB-4D25-8AE3-F4863D20BC56}"/>
              </a:ext>
            </a:extLst>
          </p:cNvPr>
          <p:cNvSpPr txBox="1"/>
          <p:nvPr userDrawn="1"/>
        </p:nvSpPr>
        <p:spPr>
          <a:xfrm>
            <a:off x="2172172" y="458907"/>
            <a:ext cx="989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49CAED"/>
                </a:solidFill>
                <a:latin typeface="+mj-lt"/>
              </a:rPr>
              <a:t>GLOBAL POWER PLATFORM BOOTCAMP - &lt;City/User Group Name&gt;</a:t>
            </a:r>
          </a:p>
        </p:txBody>
      </p:sp>
    </p:spTree>
    <p:extLst>
      <p:ext uri="{BB962C8B-B14F-4D97-AF65-F5344CB8AC3E}">
        <p14:creationId xmlns:p14="http://schemas.microsoft.com/office/powerpoint/2010/main" val="417915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generated with very high confidence">
            <a:extLst>
              <a:ext uri="{FF2B5EF4-FFF2-40B4-BE49-F238E27FC236}">
                <a16:creationId xmlns:a16="http://schemas.microsoft.com/office/drawing/2014/main" id="{D2B5DAD9-251F-4EBA-BB85-39D854FAEAE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12" y="218026"/>
            <a:ext cx="1462927" cy="15223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42B244-FBE9-4F38-8EEB-8A7446B2A258}"/>
              </a:ext>
            </a:extLst>
          </p:cNvPr>
          <p:cNvSpPr txBox="1"/>
          <p:nvPr userDrawn="1"/>
        </p:nvSpPr>
        <p:spPr>
          <a:xfrm>
            <a:off x="140676" y="6214427"/>
            <a:ext cx="51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kern="1200" dirty="0">
                <a:solidFill>
                  <a:srgbClr val="74BFFD"/>
                </a:solidFill>
                <a:latin typeface="+mj-lt"/>
                <a:ea typeface="+mn-ea"/>
                <a:cs typeface="+mn-cs"/>
              </a:rPr>
              <a:t>#GLOBALPOWERPLATFORMBOOTCAMP #GPPB2021</a:t>
            </a:r>
          </a:p>
        </p:txBody>
      </p:sp>
    </p:spTree>
    <p:extLst>
      <p:ext uri="{BB962C8B-B14F-4D97-AF65-F5344CB8AC3E}">
        <p14:creationId xmlns:p14="http://schemas.microsoft.com/office/powerpoint/2010/main" val="93736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875D164-9BE4-4345-836E-56A9915025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77990-DF39-4A0C-A8A8-ABA77C9145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01D62-EAC5-4380-BE91-53DF1BE7D4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19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9FB16B-80AF-47E6-845A-C16A84B204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5C1A9-A16D-4762-99E3-0965EC5A67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60F5710-38B2-4D35-977F-7382C526C0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D01FB-C88C-4444-91AF-240C704B13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608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PPB">
      <a:majorFont>
        <a:latin typeface="Oswa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BDD08CCF370849A2D407B3E3FB0E50" ma:contentTypeVersion="6" ma:contentTypeDescription="Create a new document." ma:contentTypeScope="" ma:versionID="67b8d404d50ab64c6da975ce4eaec4ee">
  <xsd:schema xmlns:xsd="http://www.w3.org/2001/XMLSchema" xmlns:xs="http://www.w3.org/2001/XMLSchema" xmlns:p="http://schemas.microsoft.com/office/2006/metadata/properties" xmlns:ns2="774ed329-f2c8-4afb-9f87-f277f9430717" targetNamespace="http://schemas.microsoft.com/office/2006/metadata/properties" ma:root="true" ma:fieldsID="2ee7a84ba5c28d271e27e06945b3db8f" ns2:_="">
    <xsd:import namespace="774ed329-f2c8-4afb-9f87-f277f94307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ed329-f2c8-4afb-9f87-f277f94307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6C0C05-D953-4444-8405-0E47656BF7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180D9A-D519-4FDB-8F34-05266BAFD48C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774ed329-f2c8-4afb-9f87-f277f9430717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82D51DF-B950-4ADF-B00C-C6AE7EAF45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4ed329-f2c8-4afb-9f87-f277f94307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Open Sans</vt:lpstr>
      <vt:lpstr>Oswald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Dhina Gajavarathan</dc:creator>
  <cp:lastModifiedBy>Kunal Tripathy</cp:lastModifiedBy>
  <cp:revision>22</cp:revision>
  <dcterms:created xsi:type="dcterms:W3CDTF">2020-01-26T01:07:47Z</dcterms:created>
  <dcterms:modified xsi:type="dcterms:W3CDTF">2021-02-05T19:27:15Z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0x010100F6BDD08CCF370849A2D407B3E3FB0E50</vt:lpwstr>
  </property>
</Properties>
</file>