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AED"/>
    <a:srgbClr val="DF81C3"/>
    <a:srgbClr val="4E495A"/>
    <a:srgbClr val="3F646E"/>
    <a:srgbClr val="0B5469"/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437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hyperlink" Target="http://www.powerplatformbootcamp.com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235200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1F83A-953B-4A76-AE2D-BF2664CF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218324"/>
            <a:ext cx="9992961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9CAED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199" y="3709020"/>
            <a:ext cx="6796454" cy="78681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A995FF7-C836-41AF-8B75-9A2EA8C92D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545021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7782FA84-8557-4A5C-A76F-758CC55D58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9200" y="3011575"/>
            <a:ext cx="6796454" cy="64633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E797C9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Title&gt;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5E93-1C78-485C-A015-7D9B7A300E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lang="en-CA" sz="2400" kern="1200" smtClean="0">
                <a:solidFill>
                  <a:srgbClr val="F8DE6E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defRPr>
            </a:lvl1pPr>
          </a:lstStyle>
          <a:p>
            <a:pPr algn="ctr"/>
            <a:endParaRPr lang="en-CA" sz="2800" kern="1200" dirty="0">
              <a:solidFill>
                <a:srgbClr val="7EC6FE"/>
              </a:solidFill>
              <a:latin typeface="+mj-lt"/>
              <a:ea typeface="+mn-ea"/>
              <a:cs typeface="+mn-cs"/>
            </a:endParaRPr>
          </a:p>
          <a:p>
            <a:pPr algn="ctr"/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February 19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 – February 20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</a:t>
            </a:r>
            <a:endParaRPr lang="en-CA" dirty="0"/>
          </a:p>
          <a:p>
            <a:pPr algn="ctr"/>
            <a:r>
              <a:rPr lang="en-CA" sz="3600" kern="1200" dirty="0">
                <a:solidFill>
                  <a:srgbClr val="F8DE6E"/>
                </a:solidFill>
                <a:latin typeface="+mj-lt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600" kern="1200" dirty="0">
              <a:solidFill>
                <a:srgbClr val="F8DE6E"/>
              </a:solidFill>
              <a:latin typeface="+mj-lt"/>
              <a:ea typeface="+mn-ea"/>
              <a:cs typeface="+mn-cs"/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/>
          </a:p>
          <a:p>
            <a:pPr lvl="0"/>
            <a:endParaRPr lang="en-CA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3E9C74F-30CB-4632-A530-DF36B2BC9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80290"/>
            <a:ext cx="10070626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1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B9E9-0394-4052-8DE5-7655C2AB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73" y="231310"/>
            <a:ext cx="984466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BD93297-5E04-4CF0-A1EA-1A28FE3A6B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734592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CAC04C-F228-4E95-87B5-8D79945D2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B17C86-5293-4855-BD58-B3F37BED09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873CDAE-95C4-423D-B178-77824404AE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6FD848A-406D-496E-BED5-00156F1FBA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generated with very high confidence">
            <a:extLst>
              <a:ext uri="{FF2B5EF4-FFF2-40B4-BE49-F238E27FC236}">
                <a16:creationId xmlns:a16="http://schemas.microsoft.com/office/drawing/2014/main" id="{D2B5DAD9-251F-4EBA-BB85-39D854FAEA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2" y="218026"/>
            <a:ext cx="1462927" cy="1522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2B244-FBE9-4F38-8EEB-8A7446B2A258}"/>
              </a:ext>
            </a:extLst>
          </p:cNvPr>
          <p:cNvSpPr txBox="1"/>
          <p:nvPr userDrawn="1"/>
        </p:nvSpPr>
        <p:spPr>
          <a:xfrm>
            <a:off x="140676" y="6214427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kern="1200" dirty="0">
                <a:solidFill>
                  <a:srgbClr val="74BFFD"/>
                </a:solidFill>
                <a:latin typeface="+mj-lt"/>
                <a:ea typeface="+mn-ea"/>
                <a:cs typeface="+mn-cs"/>
              </a:rPr>
              <a:t>#GLOBALPOWERPLATFORMBOOTCAMP #GPPB2022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37686-DF23-4AFA-8D41-9808018F757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224" y="6283569"/>
            <a:ext cx="1390100" cy="5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AE1CFB-697A-44B0-BBEA-5C0B414CFE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9474-FA3E-4982-8E91-9C0C11067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24C3-55D2-405B-869F-A12BE2AAB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0" y="3011575"/>
            <a:ext cx="6796454" cy="153556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FC6D6-E422-4B2F-A3CF-063B5F0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1409F-4ED8-4339-A8C8-ECBA32DD82CA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373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907B91-5626-4C27-B525-7676E349E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7736-388B-4720-84F5-E12AA33F51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0B3820-B777-4231-9E50-221203D949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1EA56-E580-47F0-9831-08ADF6183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44DA06-42F7-4F1F-B500-A1D63375FC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</p:spPr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</a:rPr>
              <a:t>February 19th 2021 – February 20th 2021</a:t>
            </a:r>
            <a:endParaRPr lang="en-CA" dirty="0"/>
          </a:p>
          <a:p>
            <a:pPr algn="ctr"/>
            <a:r>
              <a:rPr lang="en-CA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/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640F84-B8C7-4794-9C90-0535CA86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95565-5CB7-46E4-A17E-89C7D2444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D0E1-D997-4E7F-A463-A0688E609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0782B3-6773-4452-9C3F-A75471F8B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945D-60BC-44D3-9C8C-F5CD38BED9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EBA81-AB9A-4751-BBAE-A0FF5885E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  <a:latin typeface="+mj-lt"/>
              </a:rPr>
              <a:t>February 19th 2021 – February 20th 2021</a:t>
            </a:r>
            <a:endParaRPr lang="en-CA" dirty="0">
              <a:latin typeface="+mj-lt"/>
            </a:endParaRPr>
          </a:p>
          <a:p>
            <a:pPr algn="ctr"/>
            <a:r>
              <a:rPr lang="en-CA" sz="32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>
              <a:latin typeface="+mj-lt"/>
            </a:endParaRP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0326DB-5964-4C1B-AEFA-C7407633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5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60591-5069-45D9-84E5-1FC317064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308D-77E6-4CFC-A55F-B34BD2B05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01C948-939D-4963-A9A0-9981627B76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CC6E2-38FC-4D88-9FA6-01311DD054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B3CCE6-EC9C-4CFE-8D03-7DAE548CBB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75A530-A140-426E-9F67-074F240A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4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CAED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GPPB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DD08CCF370849A2D407B3E3FB0E50" ma:contentTypeVersion="6" ma:contentTypeDescription="Create a new document." ma:contentTypeScope="" ma:versionID="67b8d404d50ab64c6da975ce4eaec4ee">
  <xsd:schema xmlns:xsd="http://www.w3.org/2001/XMLSchema" xmlns:xs="http://www.w3.org/2001/XMLSchema" xmlns:p="http://schemas.microsoft.com/office/2006/metadata/properties" xmlns:ns2="774ed329-f2c8-4afb-9f87-f277f9430717" targetNamespace="http://schemas.microsoft.com/office/2006/metadata/properties" ma:root="true" ma:fieldsID="2ee7a84ba5c28d271e27e06945b3db8f" ns2:_="">
    <xsd:import namespace="774ed329-f2c8-4afb-9f87-f277f94307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d329-f2c8-4afb-9f87-f277f943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6C0C05-D953-4444-8405-0E47656BF7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2D51DF-B950-4ADF-B00C-C6AE7EAF4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ed329-f2c8-4afb-9f87-f277f94307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180D9A-D519-4FDB-8F34-05266BAFD48C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774ed329-f2c8-4afb-9f87-f277f943071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Pimpalgaonkar, Saurabh S</cp:lastModifiedBy>
  <cp:revision>29</cp:revision>
  <dcterms:created xsi:type="dcterms:W3CDTF">2020-01-26T01:07:47Z</dcterms:created>
  <dcterms:modified xsi:type="dcterms:W3CDTF">2022-02-08T01:36:13Z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</Properties>
</file>