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723C0-C1FA-4314-9BA4-22436F1108E4}" v="4" dt="2023-12-13T08:54:44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43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" userId="0b4d6e6f-7c99-4de4-a9e6-a72a547bdecf" providerId="ADAL" clId="{DED723C0-C1FA-4314-9BA4-22436F1108E4}"/>
    <pc:docChg chg="modMainMaster">
      <pc:chgData name="Aman Kumar" userId="0b4d6e6f-7c99-4de4-a9e6-a72a547bdecf" providerId="ADAL" clId="{DED723C0-C1FA-4314-9BA4-22436F1108E4}" dt="2023-12-13T08:54:44.025" v="13" actId="20577"/>
      <pc:docMkLst>
        <pc:docMk/>
      </pc:docMkLst>
      <pc:sldMasterChg chg="modSp mod modSldLayout">
        <pc:chgData name="Aman Kumar" userId="0b4d6e6f-7c99-4de4-a9e6-a72a547bdecf" providerId="ADAL" clId="{DED723C0-C1FA-4314-9BA4-22436F1108E4}" dt="2023-12-13T08:54:44.025" v="13" actId="20577"/>
        <pc:sldMasterMkLst>
          <pc:docMk/>
          <pc:sldMasterMk cId="937365418" sldId="2147483648"/>
        </pc:sldMasterMkLst>
        <pc:spChg chg="mod">
          <ac:chgData name="Aman Kumar" userId="0b4d6e6f-7c99-4de4-a9e6-a72a547bdecf" providerId="ADAL" clId="{DED723C0-C1FA-4314-9BA4-22436F1108E4}" dt="2023-12-13T08:54:11.829" v="1" actId="20577"/>
          <ac:spMkLst>
            <pc:docMk/>
            <pc:sldMasterMk cId="937365418" sldId="2147483648"/>
            <ac:spMk id="10" creationId="{CC42B244-FBE9-4F38-8EEB-8A7446B2A258}"/>
          </ac:spMkLst>
        </pc:spChg>
        <pc:sldLayoutChg chg="modSp mod">
          <pc:chgData name="Aman Kumar" userId="0b4d6e6f-7c99-4de4-a9e6-a72a547bdecf" providerId="ADAL" clId="{DED723C0-C1FA-4314-9BA4-22436F1108E4}" dt="2023-12-13T08:54:44.025" v="13" actId="20577"/>
          <pc:sldLayoutMkLst>
            <pc:docMk/>
            <pc:sldMasterMk cId="937365418" sldId="2147483648"/>
            <pc:sldLayoutMk cId="4179155296" sldId="2147483652"/>
          </pc:sldLayoutMkLst>
          <pc:spChg chg="mod">
            <ac:chgData name="Aman Kumar" userId="0b4d6e6f-7c99-4de4-a9e6-a72a547bdecf" providerId="ADAL" clId="{DED723C0-C1FA-4314-9BA4-22436F1108E4}" dt="2023-12-13T08:54:44.025" v="13" actId="20577"/>
            <ac:spMkLst>
              <pc:docMk/>
              <pc:sldMasterMk cId="937365418" sldId="2147483648"/>
              <pc:sldLayoutMk cId="4179155296" sldId="2147483652"/>
              <ac:spMk id="5" creationId="{C8F25E93-1C78-485C-A015-7D9B7A300E4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23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2024 – February 24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2024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9676-A7B8-4C12-4431-07750AF052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92363"/>
            <a:ext cx="1700489" cy="17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1409F-4ED8-4339-A8C8-ECBA32DD82CA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19th 2021 – February 20th 2021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19th 2021 – February 20th 2021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Aman Kumar</cp:lastModifiedBy>
  <cp:revision>31</cp:revision>
  <dcterms:created xsi:type="dcterms:W3CDTF">2020-01-26T01:07:47Z</dcterms:created>
  <dcterms:modified xsi:type="dcterms:W3CDTF">2023-12-13T08:54:48Z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