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CAED"/>
    <a:srgbClr val="DF81C3"/>
    <a:srgbClr val="4E495A"/>
    <a:srgbClr val="3F646E"/>
    <a:srgbClr val="0B5469"/>
    <a:srgbClr val="0066FF"/>
    <a:srgbClr val="1383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svg"/><Relationship Id="rId10" Type="http://schemas.openxmlformats.org/officeDocument/2006/relationships/hyperlink" Target="http://www.powerplatformbootcamp.com/" TargetMode="External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D07060A-A309-400B-93A4-D72FDC2B107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47300" y="2235200"/>
            <a:ext cx="2632075" cy="2387600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2030413"/>
            <a:ext cx="6796454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011575"/>
            <a:ext cx="6796454" cy="1535566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285" y="514676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932" y="514130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0162" y="514676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9967" y="5172656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11F83A-953B-4A76-AE2D-BF2664CFF1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218324"/>
            <a:ext cx="9992961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rgbClr val="49CAED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3445EA82-BBB3-5EFB-F762-93B89AB0823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9772" y="5100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68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0439F0-C3F4-4AF7-A28D-3CAB7D846D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41376" y="2030413"/>
            <a:ext cx="6084278" cy="10029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NAME&gt;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5A254F57-E9BD-4546-BC8C-7C18C220AD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41377" y="3709020"/>
            <a:ext cx="6084276" cy="786818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DF81C3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&lt;SESSION TITLE&gt;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3C85F9-16CE-433F-88B2-F96C32A153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111" y="511215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8670A90-7E6A-4736-99A5-CDCDD89EB2D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2556" y="5120950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2A7F1AA-C2E0-42B9-BAF4-7B5C2E60B9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77554" y="5120950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EC31DEA-1F4C-44C7-BB96-6668FC0E356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37001" y="5182746"/>
            <a:ext cx="914400" cy="914400"/>
          </a:xfrm>
          <a:prstGeom prst="rect">
            <a:avLst/>
          </a:prstGeom>
        </p:spPr>
      </p:pic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A995FF7-C836-41AF-8B75-9A2EA8C92D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545021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7782FA84-8557-4A5C-A76F-758CC55D58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41376" y="3011575"/>
            <a:ext cx="6084277" cy="646331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>
                <a:solidFill>
                  <a:srgbClr val="E797C9"/>
                </a:solidFill>
                <a:latin typeface="+mj-lt"/>
              </a:defRPr>
            </a:lvl1pPr>
          </a:lstStyle>
          <a:p>
            <a:pPr lvl="0"/>
            <a:r>
              <a:rPr lang="en-CA" dirty="0"/>
              <a:t>&lt;Speaker Title&gt;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25E93-1C78-485C-A015-7D9B7A300E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41007" y="4546952"/>
            <a:ext cx="6084279" cy="1271588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lang="en-CA" sz="2400" kern="1200" smtClean="0">
                <a:solidFill>
                  <a:srgbClr val="F8DE6E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defRPr>
            </a:lvl1pPr>
          </a:lstStyle>
          <a:p>
            <a:pPr algn="ctr"/>
            <a:endParaRPr lang="en-CA" sz="2800" kern="1200" dirty="0">
              <a:solidFill>
                <a:srgbClr val="7EC6FE"/>
              </a:solidFill>
              <a:latin typeface="+mj-lt"/>
              <a:ea typeface="+mn-ea"/>
              <a:cs typeface="+mn-cs"/>
            </a:endParaRPr>
          </a:p>
          <a:p>
            <a:pPr algn="ctr"/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February 23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2024 – February 24</a:t>
            </a:r>
            <a:r>
              <a:rPr lang="en-CA" sz="2800" kern="1200" baseline="300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th</a:t>
            </a:r>
            <a:r>
              <a:rPr lang="en-CA" sz="2800" kern="1200" dirty="0">
                <a:solidFill>
                  <a:srgbClr val="7EC6FE"/>
                </a:solidFill>
                <a:latin typeface="+mj-lt"/>
                <a:ea typeface="+mn-ea"/>
                <a:cs typeface="+mn-cs"/>
              </a:rPr>
              <a:t> 2024</a:t>
            </a:r>
            <a:endParaRPr lang="en-CA" dirty="0"/>
          </a:p>
          <a:p>
            <a:pPr algn="ctr"/>
            <a:r>
              <a:rPr lang="en-CA" sz="3600" kern="1200" dirty="0">
                <a:solidFill>
                  <a:srgbClr val="F8DE6E"/>
                </a:solidFill>
                <a:latin typeface="+mj-lt"/>
                <a:ea typeface="+mn-ea"/>
                <a:cs typeface="+mn-cs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600" kern="1200" dirty="0">
              <a:solidFill>
                <a:srgbClr val="F8DE6E"/>
              </a:solidFill>
              <a:latin typeface="+mj-lt"/>
              <a:ea typeface="+mn-ea"/>
              <a:cs typeface="+mn-cs"/>
            </a:endParaRPr>
          </a:p>
          <a:p>
            <a:r>
              <a:rPr lang="en-CA" dirty="0">
                <a:solidFill>
                  <a:schemeClr val="bg1"/>
                </a:solidFill>
              </a:rPr>
              <a:t>         </a:t>
            </a:r>
          </a:p>
          <a:p>
            <a:pPr algn="r"/>
            <a:r>
              <a:rPr lang="en-CA" dirty="0">
                <a:solidFill>
                  <a:schemeClr val="bg1"/>
                </a:solidFill>
              </a:rPr>
              <a:t> </a:t>
            </a:r>
          </a:p>
          <a:p>
            <a:endParaRPr lang="en-CA" dirty="0"/>
          </a:p>
          <a:p>
            <a:pPr lvl="0"/>
            <a:endParaRPr lang="en-CA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3E9C74F-30CB-4632-A530-DF36B2BC94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61540" y="80290"/>
            <a:ext cx="10070626" cy="132556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4400" dirty="0">
                <a:solidFill>
                  <a:srgbClr val="49CAED"/>
                </a:solidFill>
                <a:latin typeface="+mj-lt"/>
              </a:rPr>
              <a:t>GLOBAL POWER PLATFORM BOOTCAMP - &lt;City/User Group Name&gt;</a:t>
            </a:r>
            <a:br>
              <a:rPr lang="en-CA" sz="4400" dirty="0">
                <a:solidFill>
                  <a:srgbClr val="49CAED"/>
                </a:solidFill>
                <a:latin typeface="+mj-lt"/>
              </a:rPr>
            </a:br>
            <a:endParaRPr lang="en-CA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196148C-2AC5-241B-4862-935AF631863B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96448" y="51121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1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B9E9-0394-4052-8DE5-7655C2AB5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473" y="231310"/>
            <a:ext cx="9844668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4BD93297-5E04-4CF0-A1EA-1A28FE3A6B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78216" y="1734592"/>
            <a:ext cx="3384184" cy="3176234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CA" dirty="0"/>
              <a:t>&lt;Speaker Headshot&gt;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599636-14D8-C83A-5ED3-F32AF8AABE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1285" y="5146762"/>
            <a:ext cx="914400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BDE4783-A360-CA80-3837-EDE6A17F4A3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4932" y="5141302"/>
            <a:ext cx="914400" cy="9144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EF0AC30-3A09-DC47-3A92-2206C5D9F53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90162" y="5146762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55F41EB-50EB-F855-98F0-35CF41FAD92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59967" y="5172656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B3F0E9F-ED3C-8D84-4134-7D32C01DB07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29772" y="510025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42B244-FBE9-4F38-8EEB-8A7446B2A258}"/>
              </a:ext>
            </a:extLst>
          </p:cNvPr>
          <p:cNvSpPr txBox="1"/>
          <p:nvPr userDrawn="1"/>
        </p:nvSpPr>
        <p:spPr>
          <a:xfrm>
            <a:off x="4237664" y="6354795"/>
            <a:ext cx="511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kern="1200" dirty="0">
                <a:solidFill>
                  <a:srgbClr val="74BFFD"/>
                </a:solidFill>
                <a:latin typeface="+mj-lt"/>
                <a:ea typeface="+mn-ea"/>
                <a:cs typeface="+mn-cs"/>
              </a:rPr>
              <a:t>#GLOBALPOWERPLATFORMBOOTCAMP #GPPB2024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A37686-DF23-4AFA-8D41-9808018F757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224" y="6283569"/>
            <a:ext cx="1390100" cy="511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A79676-A7B8-4C12-4431-07750AF0526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" y="92363"/>
            <a:ext cx="1700489" cy="1791855"/>
          </a:xfrm>
          <a:prstGeom prst="rect">
            <a:avLst/>
          </a:prstGeom>
        </p:spPr>
      </p:pic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A4881C3C-935C-07BE-978C-BFE9F6CCBC1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39" y="6354795"/>
            <a:ext cx="1297358" cy="33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6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werplatformbootcamp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D7AE1CFB-697A-44B0-BBEA-5C0B414CFE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9474-FA3E-4982-8E91-9C0C11067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824C3-55D2-405B-869F-A12BE2AAB0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0" y="3011575"/>
            <a:ext cx="6796454" cy="1535566"/>
          </a:xfrm>
        </p:spPr>
        <p:txBody>
          <a:bodyPr/>
          <a:lstStyle/>
          <a:p>
            <a:endParaRPr lang="en-CA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C6D6-E422-4B2F-A3CF-063B5F08E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3736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907B91-5626-4C27-B525-7676E349E1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37736-388B-4720-84F5-E12AA33F51E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20B3820-B777-4231-9E50-221203D949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51EA56-E580-47F0-9831-08ADF618316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44DA06-42F7-4F1F-B500-A1D63375FC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9199" y="4546952"/>
            <a:ext cx="6796088" cy="1271588"/>
          </a:xfrm>
        </p:spPr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23</a:t>
            </a:r>
            <a:r>
              <a:rPr lang="en-CA" baseline="30000" dirty="0">
                <a:solidFill>
                  <a:srgbClr val="7EC6FE"/>
                </a:solidFill>
              </a:rPr>
              <a:t>rd</a:t>
            </a:r>
            <a:r>
              <a:rPr lang="en-CA" dirty="0">
                <a:solidFill>
                  <a:srgbClr val="7EC6FE"/>
                </a:solidFill>
              </a:rPr>
              <a:t> 2024 – February 24</a:t>
            </a:r>
            <a:r>
              <a:rPr lang="en-CA" baseline="30000" dirty="0">
                <a:solidFill>
                  <a:srgbClr val="7EC6FE"/>
                </a:solidFill>
              </a:rPr>
              <a:t>th</a:t>
            </a:r>
            <a:r>
              <a:rPr lang="en-CA" dirty="0">
                <a:solidFill>
                  <a:srgbClr val="7EC6FE"/>
                </a:solidFill>
              </a:rPr>
              <a:t> 2024</a:t>
            </a:r>
            <a:endParaRPr lang="en-CA" dirty="0"/>
          </a:p>
          <a:p>
            <a:pPr algn="ctr"/>
            <a:r>
              <a:rPr lang="en-CA" sz="3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/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640F84-B8C7-4794-9C90-0535CA86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22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95565-5CB7-46E4-A17E-89C7D244485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D0E1-D997-4E7F-A463-A0688E6099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40782B3-6773-4452-9C3F-A75471F8B8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6945D-60BC-44D3-9C8C-F5CD38BED9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DEBA81-AB9A-4751-BBAE-A0FF5885E9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algn="ctr"/>
            <a:endParaRPr lang="en-CA" dirty="0">
              <a:solidFill>
                <a:srgbClr val="7EC6FE"/>
              </a:solidFill>
            </a:endParaRPr>
          </a:p>
          <a:p>
            <a:pPr algn="ctr"/>
            <a:r>
              <a:rPr lang="en-CA" dirty="0">
                <a:solidFill>
                  <a:srgbClr val="7EC6FE"/>
                </a:solidFill>
              </a:rPr>
              <a:t>February 23</a:t>
            </a:r>
            <a:r>
              <a:rPr lang="en-CA" baseline="30000" dirty="0">
                <a:solidFill>
                  <a:srgbClr val="7EC6FE"/>
                </a:solidFill>
              </a:rPr>
              <a:t>rd</a:t>
            </a:r>
            <a:r>
              <a:rPr lang="en-CA" dirty="0">
                <a:solidFill>
                  <a:srgbClr val="7EC6FE"/>
                </a:solidFill>
              </a:rPr>
              <a:t> 2024 – February 24</a:t>
            </a:r>
            <a:r>
              <a:rPr lang="en-CA" baseline="30000" dirty="0">
                <a:solidFill>
                  <a:srgbClr val="7EC6FE"/>
                </a:solidFill>
              </a:rPr>
              <a:t>th</a:t>
            </a:r>
            <a:r>
              <a:rPr lang="en-CA" dirty="0">
                <a:solidFill>
                  <a:srgbClr val="7EC6FE"/>
                </a:solidFill>
              </a:rPr>
              <a:t> 2024</a:t>
            </a:r>
            <a:endParaRPr lang="en-CA" dirty="0"/>
          </a:p>
          <a:p>
            <a:pPr algn="ctr"/>
            <a:r>
              <a:rPr lang="en-CA" sz="3200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www.PowerPlatformBootcamp.com</a:t>
            </a:r>
            <a:endParaRPr lang="en-CA" sz="3200" dirty="0">
              <a:latin typeface="+mj-lt"/>
            </a:endParaRPr>
          </a:p>
          <a:p>
            <a:endParaRPr lang="en-C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A0326DB-5964-4C1B-AEFA-C7407633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53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760591-5069-45D9-84E5-1FC317064E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7308D-77E6-4CFC-A55F-B34BD2B05E4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601C948-939D-4963-A9A0-9981627B76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DCC6E2-38FC-4D88-9FA6-01311DD054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B3CCE6-EC9C-4CFE-8D03-7DAE548CBB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75A530-A140-426E-9F67-074F240A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94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49CAED"/>
      </a:dk1>
      <a:lt1>
        <a:sysClr val="window" lastClr="FFFFFF"/>
      </a:lt1>
      <a:dk2>
        <a:srgbClr val="54565A"/>
      </a:dk2>
      <a:lt2>
        <a:srgbClr val="E7E8E9"/>
      </a:lt2>
      <a:accent1>
        <a:srgbClr val="732773"/>
      </a:accent1>
      <a:accent2>
        <a:srgbClr val="54565A"/>
      </a:accent2>
      <a:accent3>
        <a:srgbClr val="A442DC"/>
      </a:accent3>
      <a:accent4>
        <a:srgbClr val="7B7E83"/>
      </a:accent4>
      <a:accent5>
        <a:srgbClr val="D8D9DA"/>
      </a:accent5>
      <a:accent6>
        <a:srgbClr val="B564E3"/>
      </a:accent6>
      <a:hlink>
        <a:srgbClr val="0563C1"/>
      </a:hlink>
      <a:folHlink>
        <a:srgbClr val="0563C1"/>
      </a:folHlink>
    </a:clrScheme>
    <a:fontScheme name="GPPB">
      <a:majorFont>
        <a:latin typeface="Oswald"/>
        <a:ea typeface=""/>
        <a:cs typeface=""/>
      </a:majorFont>
      <a:minorFont>
        <a:latin typeface="Oswa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7edbc8-33f4-4ad5-9103-f6a22380258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4395858B8D5E41934D0CF9648E9B96" ma:contentTypeVersion="16" ma:contentTypeDescription="Create a new document." ma:contentTypeScope="" ma:versionID="a13563c9215696ff544c161afc1d6018">
  <xsd:schema xmlns:xsd="http://www.w3.org/2001/XMLSchema" xmlns:xs="http://www.w3.org/2001/XMLSchema" xmlns:p="http://schemas.microsoft.com/office/2006/metadata/properties" xmlns:ns3="407edbc8-33f4-4ad5-9103-f6a22380258f" xmlns:ns4="13665812-222f-4482-9c42-d202b5dc0cde" targetNamespace="http://schemas.microsoft.com/office/2006/metadata/properties" ma:root="true" ma:fieldsID="4bf4f5c78c5a8838f8c4d78a849be47a" ns3:_="" ns4:_="">
    <xsd:import namespace="407edbc8-33f4-4ad5-9103-f6a22380258f"/>
    <xsd:import namespace="13665812-222f-4482-9c42-d202b5dc0cd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7edbc8-33f4-4ad5-9103-f6a2238025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665812-222f-4482-9c42-d202b5dc0cd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0180D9A-D519-4FDB-8F34-05266BAFD48C}">
  <ds:schemaRefs>
    <ds:schemaRef ds:uri="http://purl.org/dc/terms/"/>
    <ds:schemaRef ds:uri="http://schemas.microsoft.com/office/2006/metadata/properties"/>
    <ds:schemaRef ds:uri="407edbc8-33f4-4ad5-9103-f6a22380258f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13665812-222f-4482-9c42-d202b5dc0cde"/>
  </ds:schemaRefs>
</ds:datastoreItem>
</file>

<file path=customXml/itemProps2.xml><?xml version="1.0" encoding="utf-8"?>
<ds:datastoreItem xmlns:ds="http://schemas.openxmlformats.org/officeDocument/2006/customXml" ds:itemID="{646C0C05-D953-4444-8405-0E47656BF7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0A3E3E-FBD8-4D81-BB98-AEE6A1AE1A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7edbc8-33f4-4ad5-9103-f6a22380258f"/>
    <ds:schemaRef ds:uri="13665812-222f-4482-9c42-d202b5dc0c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24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Oswald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Dhina Gajavarathan</dc:creator>
  <cp:lastModifiedBy>Kunal Tripathy</cp:lastModifiedBy>
  <cp:revision>32</cp:revision>
  <dcterms:created xsi:type="dcterms:W3CDTF">2020-01-26T01:07:47Z</dcterms:created>
  <dcterms:modified xsi:type="dcterms:W3CDTF">2024-02-14T06:07:12Z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0x010100944395858B8D5E41934D0CF9648E9B96</vt:lpwstr>
  </property>
</Properties>
</file>