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62493-1586-41BE-8422-BA2FEF441FA9}" v="12" dt="2025-01-14T10:25:1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" userId="0b4d6e6f-7c99-4de4-a9e6-a72a547bdecf" providerId="ADAL" clId="{23F62493-1586-41BE-8422-BA2FEF441FA9}"/>
    <pc:docChg chg="custSel modSld modMainMaster">
      <pc:chgData name="Aman Kumar" userId="0b4d6e6f-7c99-4de4-a9e6-a72a547bdecf" providerId="ADAL" clId="{23F62493-1586-41BE-8422-BA2FEF441FA9}" dt="2025-01-14T10:30:26.209" v="96" actId="1076"/>
      <pc:docMkLst>
        <pc:docMk/>
      </pc:docMkLst>
      <pc:sldChg chg="modSp mod">
        <pc:chgData name="Aman Kumar" userId="0b4d6e6f-7c99-4de4-a9e6-a72a547bdecf" providerId="ADAL" clId="{23F62493-1586-41BE-8422-BA2FEF441FA9}" dt="2025-01-14T10:30:26.209" v="96" actId="1076"/>
        <pc:sldMkLst>
          <pc:docMk/>
          <pc:sldMk cId="270227916" sldId="257"/>
        </pc:sldMkLst>
        <pc:spChg chg="mod">
          <ac:chgData name="Aman Kumar" userId="0b4d6e6f-7c99-4de4-a9e6-a72a547bdecf" providerId="ADAL" clId="{23F62493-1586-41BE-8422-BA2FEF441FA9}" dt="2025-01-14T10:30:26.209" v="96" actId="1076"/>
          <ac:spMkLst>
            <pc:docMk/>
            <pc:sldMk cId="270227916" sldId="257"/>
            <ac:spMk id="6" creationId="{F044DA06-42F7-4F1F-B500-A1D63375FC39}"/>
          </ac:spMkLst>
        </pc:spChg>
      </pc:sldChg>
      <pc:sldChg chg="modSp mod">
        <pc:chgData name="Aman Kumar" userId="0b4d6e6f-7c99-4de4-a9e6-a72a547bdecf" providerId="ADAL" clId="{23F62493-1586-41BE-8422-BA2FEF441FA9}" dt="2025-01-14T10:29:24.670" v="77" actId="20577"/>
        <pc:sldMkLst>
          <pc:docMk/>
          <pc:sldMk cId="1607532763" sldId="258"/>
        </pc:sldMkLst>
        <pc:spChg chg="mod">
          <ac:chgData name="Aman Kumar" userId="0b4d6e6f-7c99-4de4-a9e6-a72a547bdecf" providerId="ADAL" clId="{23F62493-1586-41BE-8422-BA2FEF441FA9}" dt="2025-01-14T10:29:24.670" v="77" actId="20577"/>
          <ac:spMkLst>
            <pc:docMk/>
            <pc:sldMk cId="1607532763" sldId="258"/>
            <ac:spMk id="6" creationId="{A0DEBA81-AB9A-4751-BBAE-A0FF5885E9E7}"/>
          </ac:spMkLst>
        </pc:spChg>
      </pc:sldChg>
      <pc:sldMasterChg chg="addSp delSp modSp mod modSldLayout">
        <pc:chgData name="Aman Kumar" userId="0b4d6e6f-7c99-4de4-a9e6-a72a547bdecf" providerId="ADAL" clId="{23F62493-1586-41BE-8422-BA2FEF441FA9}" dt="2025-01-14T10:25:18.010" v="57" actId="20577"/>
        <pc:sldMasterMkLst>
          <pc:docMk/>
          <pc:sldMasterMk cId="937365418" sldId="2147483648"/>
        </pc:sldMasterMkLst>
        <pc:spChg chg="add mod">
          <ac:chgData name="Aman Kumar" userId="0b4d6e6f-7c99-4de4-a9e6-a72a547bdecf" providerId="ADAL" clId="{23F62493-1586-41BE-8422-BA2FEF441FA9}" dt="2025-01-14T10:21:39.813" v="17" actId="1076"/>
          <ac:spMkLst>
            <pc:docMk/>
            <pc:sldMasterMk cId="937365418" sldId="2147483648"/>
            <ac:spMk id="5" creationId="{B0EBC887-B29E-1760-B9E4-3247B8245405}"/>
          </ac:spMkLst>
        </pc:spChg>
        <pc:spChg chg="mod">
          <ac:chgData name="Aman Kumar" userId="0b4d6e6f-7c99-4de4-a9e6-a72a547bdecf" providerId="ADAL" clId="{23F62493-1586-41BE-8422-BA2FEF441FA9}" dt="2025-01-14T10:23:42.081" v="38" actId="20577"/>
          <ac:spMkLst>
            <pc:docMk/>
            <pc:sldMasterMk cId="937365418" sldId="2147483648"/>
            <ac:spMk id="10" creationId="{CC42B244-FBE9-4F38-8EEB-8A7446B2A258}"/>
          </ac:spMkLst>
        </pc:spChg>
        <pc:picChg chg="del">
          <ac:chgData name="Aman Kumar" userId="0b4d6e6f-7c99-4de4-a9e6-a72a547bdecf" providerId="ADAL" clId="{23F62493-1586-41BE-8422-BA2FEF441FA9}" dt="2025-01-14T10:21:36.985" v="16" actId="21"/>
          <ac:picMkLst>
            <pc:docMk/>
            <pc:sldMasterMk cId="937365418" sldId="2147483648"/>
            <ac:picMk id="4" creationId="{58A79676-A7B8-4C12-4431-07750AF0526E}"/>
          </ac:picMkLst>
        </pc:picChg>
        <pc:sldLayoutChg chg="addSp delSp modSp mod">
          <pc:chgData name="Aman Kumar" userId="0b4d6e6f-7c99-4de4-a9e6-a72a547bdecf" providerId="ADAL" clId="{23F62493-1586-41BE-8422-BA2FEF441FA9}" dt="2025-01-14T10:22:21.978" v="25" actId="1076"/>
          <pc:sldLayoutMkLst>
            <pc:docMk/>
            <pc:sldMasterMk cId="937365418" sldId="2147483648"/>
            <pc:sldLayoutMk cId="1416968522" sldId="2147483650"/>
          </pc:sldLayoutMkLst>
          <pc:spChg chg="add del mod">
            <ac:chgData name="Aman Kumar" userId="0b4d6e6f-7c99-4de4-a9e6-a72a547bdecf" providerId="ADAL" clId="{23F62493-1586-41BE-8422-BA2FEF441FA9}" dt="2025-01-14T10:21:19.826" v="11" actId="21"/>
            <ac:spMkLst>
              <pc:docMk/>
              <pc:sldMasterMk cId="937365418" sldId="2147483648"/>
              <pc:sldLayoutMk cId="1416968522" sldId="2147483650"/>
              <ac:spMk id="3" creationId="{B0EBC887-B29E-1760-B9E4-3247B8245405}"/>
            </ac:spMkLst>
          </pc:spChg>
          <pc:spChg chg="add mod">
            <ac:chgData name="Aman Kumar" userId="0b4d6e6f-7c99-4de4-a9e6-a72a547bdecf" providerId="ADAL" clId="{23F62493-1586-41BE-8422-BA2FEF441FA9}" dt="2025-01-14T10:22:21.978" v="25" actId="1076"/>
            <ac:spMkLst>
              <pc:docMk/>
              <pc:sldMasterMk cId="937365418" sldId="2147483648"/>
              <pc:sldLayoutMk cId="1416968522" sldId="2147483650"/>
              <ac:spMk id="4" creationId="{4AD116E2-2798-6B86-CD4C-40E4E5B88192}"/>
            </ac:spMkLst>
          </pc:spChg>
          <pc:picChg chg="del">
            <ac:chgData name="Aman Kumar" userId="0b4d6e6f-7c99-4de4-a9e6-a72a547bdecf" providerId="ADAL" clId="{23F62493-1586-41BE-8422-BA2FEF441FA9}" dt="2025-01-14T10:21:59.840" v="18" actId="21"/>
            <ac:picMkLst>
              <pc:docMk/>
              <pc:sldMasterMk cId="937365418" sldId="2147483648"/>
              <pc:sldLayoutMk cId="1416968522" sldId="2147483650"/>
              <ac:picMk id="11" creationId="{BEC31DEA-1F4C-44C7-BB96-6668FC0E356B}"/>
            </ac:picMkLst>
          </pc:picChg>
        </pc:sldLayoutChg>
        <pc:sldLayoutChg chg="addSp delSp modSp mod">
          <pc:chgData name="Aman Kumar" userId="0b4d6e6f-7c99-4de4-a9e6-a72a547bdecf" providerId="ADAL" clId="{23F62493-1586-41BE-8422-BA2FEF441FA9}" dt="2025-01-14T10:25:18.010" v="57" actId="20577"/>
          <pc:sldLayoutMkLst>
            <pc:docMk/>
            <pc:sldMasterMk cId="937365418" sldId="2147483648"/>
            <pc:sldLayoutMk cId="4179155296" sldId="2147483652"/>
          </pc:sldLayoutMkLst>
          <pc:spChg chg="mod">
            <ac:chgData name="Aman Kumar" userId="0b4d6e6f-7c99-4de4-a9e6-a72a547bdecf" providerId="ADAL" clId="{23F62493-1586-41BE-8422-BA2FEF441FA9}" dt="2025-01-14T10:25:18.010" v="57" actId="20577"/>
            <ac:spMkLst>
              <pc:docMk/>
              <pc:sldMasterMk cId="937365418" sldId="2147483648"/>
              <pc:sldLayoutMk cId="4179155296" sldId="2147483652"/>
              <ac:spMk id="5" creationId="{C8F25E93-1C78-485C-A015-7D9B7A300E4F}"/>
            </ac:spMkLst>
          </pc:spChg>
          <pc:picChg chg="add mod">
            <ac:chgData name="Aman Kumar" userId="0b4d6e6f-7c99-4de4-a9e6-a72a547bdecf" providerId="ADAL" clId="{23F62493-1586-41BE-8422-BA2FEF441FA9}" dt="2025-01-14T10:23:24.854" v="36" actId="1076"/>
            <ac:picMkLst>
              <pc:docMk/>
              <pc:sldMasterMk cId="937365418" sldId="2147483648"/>
              <pc:sldLayoutMk cId="4179155296" sldId="2147483652"/>
              <ac:picMk id="2" creationId="{67C7E018-1FE3-FC16-392D-8052B86A925C}"/>
            </ac:picMkLst>
          </pc:picChg>
          <pc:picChg chg="del">
            <ac:chgData name="Aman Kumar" userId="0b4d6e6f-7c99-4de4-a9e6-a72a547bdecf" providerId="ADAL" clId="{23F62493-1586-41BE-8422-BA2FEF441FA9}" dt="2025-01-14T10:22:40.719" v="26" actId="21"/>
            <ac:picMkLst>
              <pc:docMk/>
              <pc:sldMasterMk cId="937365418" sldId="2147483648"/>
              <pc:sldLayoutMk cId="4179155296" sldId="2147483652"/>
              <ac:picMk id="11" creationId="{BEC31DEA-1F4C-44C7-BB96-6668FC0E356B}"/>
            </ac:picMkLst>
          </pc:picChg>
        </pc:sldLayoutChg>
        <pc:sldLayoutChg chg="addSp delSp modSp mod">
          <pc:chgData name="Aman Kumar" userId="0b4d6e6f-7c99-4de4-a9e6-a72a547bdecf" providerId="ADAL" clId="{23F62493-1586-41BE-8422-BA2FEF441FA9}" dt="2025-01-14T10:23:08.362" v="31" actId="14100"/>
          <pc:sldLayoutMkLst>
            <pc:docMk/>
            <pc:sldMasterMk cId="937365418" sldId="2147483648"/>
            <pc:sldLayoutMk cId="446316123" sldId="2147483653"/>
          </pc:sldLayoutMkLst>
          <pc:picChg chg="add mod">
            <ac:chgData name="Aman Kumar" userId="0b4d6e6f-7c99-4de4-a9e6-a72a547bdecf" providerId="ADAL" clId="{23F62493-1586-41BE-8422-BA2FEF441FA9}" dt="2025-01-14T10:23:08.362" v="31" actId="14100"/>
            <ac:picMkLst>
              <pc:docMk/>
              <pc:sldMasterMk cId="937365418" sldId="2147483648"/>
              <pc:sldLayoutMk cId="446316123" sldId="2147483653"/>
              <ac:picMk id="4" creationId="{428642B2-F198-6CDB-852A-EB67CC6AF74E}"/>
            </ac:picMkLst>
          </pc:picChg>
          <pc:picChg chg="del">
            <ac:chgData name="Aman Kumar" userId="0b4d6e6f-7c99-4de4-a9e6-a72a547bdecf" providerId="ADAL" clId="{23F62493-1586-41BE-8422-BA2FEF441FA9}" dt="2025-01-14T10:22:45.265" v="27" actId="21"/>
            <ac:picMkLst>
              <pc:docMk/>
              <pc:sldMasterMk cId="937365418" sldId="2147483648"/>
              <pc:sldLayoutMk cId="446316123" sldId="2147483653"/>
              <ac:picMk id="11" creationId="{655F41EB-50EB-F855-98F0-35CF41FAD921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owerplatformbootcamp.com/" TargetMode="Externa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445EA82-BBB3-5EFB-F762-93B89AB082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4AD116E2-2798-6B86-CD4C-40E4E5B88192}"/>
              </a:ext>
            </a:extLst>
          </p:cNvPr>
          <p:cNvSpPr/>
          <p:nvPr userDrawn="1"/>
        </p:nvSpPr>
        <p:spPr>
          <a:xfrm>
            <a:off x="7014512" y="5100253"/>
            <a:ext cx="1005309" cy="914400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376" y="2030413"/>
            <a:ext cx="6084278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1377" y="3709020"/>
            <a:ext cx="6084276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11" y="511215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556" y="5120950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7554" y="5120950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1376" y="3011575"/>
            <a:ext cx="6084277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41008" y="4546952"/>
            <a:ext cx="6084278" cy="14883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21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st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2025 – February 22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nd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2025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96148C-2AC5-241B-4862-935AF63186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6448" y="5112152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C7E018-1FE3-FC16-392D-8052B86A925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422164" y="5120950"/>
            <a:ext cx="978607" cy="9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599636-14D8-C83A-5ED3-F32AF8AAB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DE4783-A360-CA80-3837-EDE6A17F4A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F0AC30-3A09-DC47-3A92-2206C5D9F5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3F0E9F-ED3C-8D84-4134-7D32C01DB07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642B2-F198-6CDB-852A-EB67CC6AF74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74719" y="5101764"/>
            <a:ext cx="961598" cy="9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4237664" y="6354795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4881C3C-935C-07BE-978C-BFE9F6CCBC1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" y="6354795"/>
            <a:ext cx="1297358" cy="336352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B0EBC887-B29E-1760-B9E4-3247B8245405}"/>
              </a:ext>
            </a:extLst>
          </p:cNvPr>
          <p:cNvSpPr/>
          <p:nvPr userDrawn="1"/>
        </p:nvSpPr>
        <p:spPr>
          <a:xfrm>
            <a:off x="0" y="0"/>
            <a:ext cx="1910970" cy="1966232"/>
          </a:xfrm>
          <a:custGeom>
            <a:avLst/>
            <a:gdLst/>
            <a:ahLst/>
            <a:cxnLst/>
            <a:rect l="l" t="t" r="r" b="b"/>
            <a:pathLst>
              <a:path w="3039965" h="3124165">
                <a:moveTo>
                  <a:pt x="0" y="0"/>
                </a:moveTo>
                <a:lnTo>
                  <a:pt x="3039964" y="0"/>
                </a:lnTo>
                <a:lnTo>
                  <a:pt x="3039964" y="3124165"/>
                </a:lnTo>
                <a:lnTo>
                  <a:pt x="0" y="31241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0328" t="-10522" r="-58169" b="-9070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6078" y="4495838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21</a:t>
            </a:r>
            <a:r>
              <a:rPr lang="en-CA" baseline="30000" dirty="0">
                <a:solidFill>
                  <a:srgbClr val="7EC6FE"/>
                </a:solidFill>
              </a:rPr>
              <a:t>st</a:t>
            </a:r>
            <a:r>
              <a:rPr lang="en-CA" dirty="0">
                <a:solidFill>
                  <a:srgbClr val="7EC6FE"/>
                </a:solidFill>
              </a:rPr>
              <a:t> 2025 – February 22</a:t>
            </a:r>
            <a:r>
              <a:rPr lang="en-CA" baseline="30000" dirty="0">
                <a:solidFill>
                  <a:srgbClr val="7EC6FE"/>
                </a:solidFill>
              </a:rPr>
              <a:t>nd</a:t>
            </a:r>
            <a:r>
              <a:rPr lang="en-CA" dirty="0">
                <a:solidFill>
                  <a:srgbClr val="7EC6FE"/>
                </a:solidFill>
              </a:rPr>
              <a:t> 2025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21</a:t>
            </a:r>
            <a:r>
              <a:rPr lang="en-CA" baseline="30000" dirty="0">
                <a:solidFill>
                  <a:srgbClr val="7EC6FE"/>
                </a:solidFill>
              </a:rPr>
              <a:t>st</a:t>
            </a:r>
            <a:r>
              <a:rPr lang="en-CA" dirty="0">
                <a:solidFill>
                  <a:srgbClr val="7EC6FE"/>
                </a:solidFill>
              </a:rPr>
              <a:t> 2025 – February 22</a:t>
            </a:r>
            <a:r>
              <a:rPr lang="en-CA" baseline="30000" dirty="0">
                <a:solidFill>
                  <a:srgbClr val="7EC6FE"/>
                </a:solidFill>
              </a:rPr>
              <a:t>nd</a:t>
            </a:r>
            <a:r>
              <a:rPr lang="en-CA" dirty="0">
                <a:solidFill>
                  <a:srgbClr val="7EC6FE"/>
                </a:solidFill>
              </a:rPr>
              <a:t> 2025</a:t>
            </a:r>
            <a:endParaRPr lang="en-CA" dirty="0"/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693BE121C004687EFB28B039D3C8D" ma:contentTypeVersion="12" ma:contentTypeDescription="Create a new document." ma:contentTypeScope="" ma:versionID="9a34a2d151c66e04bc8b4317ca17db25">
  <xsd:schema xmlns:xsd="http://www.w3.org/2001/XMLSchema" xmlns:xs="http://www.w3.org/2001/XMLSchema" xmlns:p="http://schemas.microsoft.com/office/2006/metadata/properties" xmlns:ns2="dbf16366-65c0-4f8e-a7b3-fa6922681b44" xmlns:ns3="00e9b71e-bf0d-47fd-91a5-409ca5e0fedf" targetNamespace="http://schemas.microsoft.com/office/2006/metadata/properties" ma:root="true" ma:fieldsID="fd67bf8edc4dba75bc974a278c5698dd" ns2:_="" ns3:_="">
    <xsd:import namespace="dbf16366-65c0-4f8e-a7b3-fa6922681b44"/>
    <xsd:import namespace="00e9b71e-bf0d-47fd-91a5-409ca5e0f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6366-65c0-4f8e-a7b3-fa6922681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889976f-07e5-4fd2-a46b-40caf4f615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b71e-bf0d-47fd-91a5-409ca5e0f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f16366-65c0-4f8e-a7b3-fa6922681b4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03CAB2-7280-4A6C-A224-E3D8A8BCDB2B}"/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schemas.microsoft.com/office/2006/metadata/properties"/>
    <ds:schemaRef ds:uri="407edbc8-33f4-4ad5-9103-f6a22380258f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3665812-222f-4482-9c42-d202b5dc0c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Aman Kumar</cp:lastModifiedBy>
  <cp:revision>32</cp:revision>
  <dcterms:created xsi:type="dcterms:W3CDTF">2020-01-26T01:07:47Z</dcterms:created>
  <dcterms:modified xsi:type="dcterms:W3CDTF">2025-01-14T10:30:28Z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0x010100619693BE121C004687EFB28B039D3C8D</vt:lpwstr>
  </property>
</Properties>
</file>