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332" r:id="rId5"/>
    <p:sldId id="333" r:id="rId6"/>
    <p:sldId id="319" r:id="rId7"/>
    <p:sldId id="318" r:id="rId8"/>
    <p:sldId id="320" r:id="rId9"/>
    <p:sldId id="321" r:id="rId10"/>
    <p:sldId id="299" r:id="rId11"/>
    <p:sldId id="323" r:id="rId12"/>
    <p:sldId id="303" r:id="rId13"/>
    <p:sldId id="327" r:id="rId14"/>
    <p:sldId id="328" r:id="rId15"/>
    <p:sldId id="283" r:id="rId16"/>
    <p:sldId id="334" r:id="rId1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91B49A-ACA6-456B-998F-FB2094C14AFB}">
          <p14:sldIdLst>
            <p14:sldId id="332"/>
            <p14:sldId id="333"/>
            <p14:sldId id="319"/>
            <p14:sldId id="318"/>
            <p14:sldId id="320"/>
            <p14:sldId id="321"/>
            <p14:sldId id="299"/>
            <p14:sldId id="323"/>
            <p14:sldId id="303"/>
            <p14:sldId id="327"/>
            <p14:sldId id="328"/>
          </p14:sldIdLst>
        </p14:section>
        <p14:section name="ERD" id="{5043519E-EF8E-4131-B87D-520F8B404A5D}">
          <p14:sldIdLst>
            <p14:sldId id="283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CFDBF0"/>
    <a:srgbClr val="FFEFBD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51D2FD-BC8D-43BC-8C45-722FB7376E2B}" v="398" dt="2021-01-23T01:33:41.5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16" y="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Sidhom" userId="eeb6e817-2ba7-4bce-ae41-4042e9e3616f" providerId="ADAL" clId="{FA6D7AD2-C80A-4979-9678-B85D273E55D6}"/>
    <pc:docChg chg="undo custSel modSld">
      <pc:chgData name="John Sidhom" userId="eeb6e817-2ba7-4bce-ae41-4042e9e3616f" providerId="ADAL" clId="{FA6D7AD2-C80A-4979-9678-B85D273E55D6}" dt="2021-01-11T18:05:07.207" v="200" actId="20577"/>
      <pc:docMkLst>
        <pc:docMk/>
      </pc:docMkLst>
      <pc:sldChg chg="modSp">
        <pc:chgData name="John Sidhom" userId="eeb6e817-2ba7-4bce-ae41-4042e9e3616f" providerId="ADAL" clId="{FA6D7AD2-C80A-4979-9678-B85D273E55D6}" dt="2021-01-11T17:57:00.501" v="8" actId="6549"/>
        <pc:sldMkLst>
          <pc:docMk/>
          <pc:sldMk cId="279768030" sldId="283"/>
        </pc:sldMkLst>
        <pc:spChg chg="mod">
          <ac:chgData name="John Sidhom" userId="eeb6e817-2ba7-4bce-ae41-4042e9e3616f" providerId="ADAL" clId="{FA6D7AD2-C80A-4979-9678-B85D273E55D6}" dt="2021-01-11T17:57:00.501" v="8" actId="6549"/>
          <ac:spMkLst>
            <pc:docMk/>
            <pc:sldMk cId="279768030" sldId="283"/>
            <ac:spMk id="4" creationId="{C07C45B8-4983-4FFB-BD8B-B2F43686E476}"/>
          </ac:spMkLst>
        </pc:spChg>
      </pc:sldChg>
      <pc:sldChg chg="modSp">
        <pc:chgData name="John Sidhom" userId="eeb6e817-2ba7-4bce-ae41-4042e9e3616f" providerId="ADAL" clId="{FA6D7AD2-C80A-4979-9678-B85D273E55D6}" dt="2021-01-11T18:05:07.207" v="200" actId="20577"/>
        <pc:sldMkLst>
          <pc:docMk/>
          <pc:sldMk cId="1288038568" sldId="286"/>
        </pc:sldMkLst>
        <pc:spChg chg="mod">
          <ac:chgData name="John Sidhom" userId="eeb6e817-2ba7-4bce-ae41-4042e9e3616f" providerId="ADAL" clId="{FA6D7AD2-C80A-4979-9678-B85D273E55D6}" dt="2021-01-11T17:57:15.241" v="29" actId="6549"/>
          <ac:spMkLst>
            <pc:docMk/>
            <pc:sldMk cId="1288038568" sldId="286"/>
            <ac:spMk id="3" creationId="{11B16CAD-1709-4F15-ADA6-0F66BCEA0E78}"/>
          </ac:spMkLst>
        </pc:spChg>
        <pc:spChg chg="mod">
          <ac:chgData name="John Sidhom" userId="eeb6e817-2ba7-4bce-ae41-4042e9e3616f" providerId="ADAL" clId="{FA6D7AD2-C80A-4979-9678-B85D273E55D6}" dt="2021-01-11T17:57:24.481" v="50" actId="6549"/>
          <ac:spMkLst>
            <pc:docMk/>
            <pc:sldMk cId="1288038568" sldId="286"/>
            <ac:spMk id="10" creationId="{67239103-D575-423F-8B20-3CE1A52423B7}"/>
          </ac:spMkLst>
        </pc:spChg>
        <pc:spChg chg="mod">
          <ac:chgData name="John Sidhom" userId="eeb6e817-2ba7-4bce-ae41-4042e9e3616f" providerId="ADAL" clId="{FA6D7AD2-C80A-4979-9678-B85D273E55D6}" dt="2021-01-11T18:05:07.207" v="200" actId="20577"/>
          <ac:spMkLst>
            <pc:docMk/>
            <pc:sldMk cId="1288038568" sldId="286"/>
            <ac:spMk id="44" creationId="{C4B1D6C7-3160-4331-80FB-8DBB87B964FC}"/>
          </ac:spMkLst>
        </pc:spChg>
        <pc:spChg chg="mod">
          <ac:chgData name="John Sidhom" userId="eeb6e817-2ba7-4bce-ae41-4042e9e3616f" providerId="ADAL" clId="{FA6D7AD2-C80A-4979-9678-B85D273E55D6}" dt="2021-01-11T18:03:55.733" v="161" actId="313"/>
          <ac:spMkLst>
            <pc:docMk/>
            <pc:sldMk cId="1288038568" sldId="286"/>
            <ac:spMk id="47" creationId="{C08D3209-2199-4E75-A5CB-5B006C1F1A56}"/>
          </ac:spMkLst>
        </pc:spChg>
      </pc:sldChg>
    </pc:docChg>
  </pc:docChgLst>
  <pc:docChgLst>
    <pc:chgData name="John Sidhom" userId="eeb6e817-2ba7-4bce-ae41-4042e9e3616f" providerId="ADAL" clId="{E351D2FD-BC8D-43BC-8C45-722FB7376E2B}"/>
    <pc:docChg chg="undo redo custSel addSld delSld modSld sldOrd delSection modSection">
      <pc:chgData name="John Sidhom" userId="eeb6e817-2ba7-4bce-ae41-4042e9e3616f" providerId="ADAL" clId="{E351D2FD-BC8D-43BC-8C45-722FB7376E2B}" dt="2021-01-23T01:33:48.245" v="7441" actId="1076"/>
      <pc:docMkLst>
        <pc:docMk/>
      </pc:docMkLst>
      <pc:sldChg chg="addSp delSp modSp">
        <pc:chgData name="John Sidhom" userId="eeb6e817-2ba7-4bce-ae41-4042e9e3616f" providerId="ADAL" clId="{E351D2FD-BC8D-43BC-8C45-722FB7376E2B}" dt="2021-01-23T01:33:14.123" v="7437" actId="14100"/>
        <pc:sldMkLst>
          <pc:docMk/>
          <pc:sldMk cId="279768030" sldId="283"/>
        </pc:sldMkLst>
        <pc:spChg chg="mod">
          <ac:chgData name="John Sidhom" userId="eeb6e817-2ba7-4bce-ae41-4042e9e3616f" providerId="ADAL" clId="{E351D2FD-BC8D-43BC-8C45-722FB7376E2B}" dt="2021-01-15T17:35:26.965" v="4458" actId="20577"/>
          <ac:spMkLst>
            <pc:docMk/>
            <pc:sldMk cId="279768030" sldId="283"/>
            <ac:spMk id="4" creationId="{C07C45B8-4983-4FFB-BD8B-B2F43686E476}"/>
          </ac:spMkLst>
        </pc:spChg>
        <pc:picChg chg="add del mod">
          <ac:chgData name="John Sidhom" userId="eeb6e817-2ba7-4bce-ae41-4042e9e3616f" providerId="ADAL" clId="{E351D2FD-BC8D-43BC-8C45-722FB7376E2B}" dt="2021-01-20T21:46:35.778" v="7054" actId="478"/>
          <ac:picMkLst>
            <pc:docMk/>
            <pc:sldMk cId="279768030" sldId="283"/>
            <ac:picMk id="2" creationId="{BD4B530E-7C0C-4B00-8EBB-767B27DCD152}"/>
          </ac:picMkLst>
        </pc:picChg>
        <pc:picChg chg="add mod">
          <ac:chgData name="John Sidhom" userId="eeb6e817-2ba7-4bce-ae41-4042e9e3616f" providerId="ADAL" clId="{E351D2FD-BC8D-43BC-8C45-722FB7376E2B}" dt="2021-01-23T01:33:14.123" v="7437" actId="14100"/>
          <ac:picMkLst>
            <pc:docMk/>
            <pc:sldMk cId="279768030" sldId="283"/>
            <ac:picMk id="2" creationId="{C5A77D93-92AA-44F9-B2CF-F278C31A03CE}"/>
          </ac:picMkLst>
        </pc:picChg>
        <pc:picChg chg="add del mod">
          <ac:chgData name="John Sidhom" userId="eeb6e817-2ba7-4bce-ae41-4042e9e3616f" providerId="ADAL" clId="{E351D2FD-BC8D-43BC-8C45-722FB7376E2B}" dt="2021-01-23T01:33:07.948" v="7434" actId="478"/>
          <ac:picMkLst>
            <pc:docMk/>
            <pc:sldMk cId="279768030" sldId="283"/>
            <ac:picMk id="3" creationId="{93A42C6D-8C1F-40B5-B234-08BF7AAD15DE}"/>
          </ac:picMkLst>
        </pc:picChg>
      </pc:sldChg>
      <pc:sldChg chg="addSp delSp modSp del">
        <pc:chgData name="John Sidhom" userId="eeb6e817-2ba7-4bce-ae41-4042e9e3616f" providerId="ADAL" clId="{E351D2FD-BC8D-43BC-8C45-722FB7376E2B}" dt="2021-01-19T15:03:14.115" v="4604" actId="2696"/>
        <pc:sldMkLst>
          <pc:docMk/>
          <pc:sldMk cId="1288038568" sldId="286"/>
        </pc:sldMkLst>
        <pc:spChg chg="mod">
          <ac:chgData name="John Sidhom" userId="eeb6e817-2ba7-4bce-ae41-4042e9e3616f" providerId="ADAL" clId="{E351D2FD-BC8D-43BC-8C45-722FB7376E2B}" dt="2021-01-13T20:20:10.395" v="134" actId="14100"/>
          <ac:spMkLst>
            <pc:docMk/>
            <pc:sldMk cId="1288038568" sldId="286"/>
            <ac:spMk id="10" creationId="{67239103-D575-423F-8B20-3CE1A52423B7}"/>
          </ac:spMkLst>
        </pc:spChg>
        <pc:spChg chg="del mod">
          <ac:chgData name="John Sidhom" userId="eeb6e817-2ba7-4bce-ae41-4042e9e3616f" providerId="ADAL" clId="{E351D2FD-BC8D-43BC-8C45-722FB7376E2B}" dt="2021-01-15T18:19:31.824" v="4524" actId="478"/>
          <ac:spMkLst>
            <pc:docMk/>
            <pc:sldMk cId="1288038568" sldId="286"/>
            <ac:spMk id="14" creationId="{02EE7EF8-9CD7-4C11-957B-1FA14DC98A2F}"/>
          </ac:spMkLst>
        </pc:spChg>
        <pc:spChg chg="add del mod">
          <ac:chgData name="John Sidhom" userId="eeb6e817-2ba7-4bce-ae41-4042e9e3616f" providerId="ADAL" clId="{E351D2FD-BC8D-43BC-8C45-722FB7376E2B}" dt="2021-01-15T18:19:39.417" v="4526" actId="478"/>
          <ac:spMkLst>
            <pc:docMk/>
            <pc:sldMk cId="1288038568" sldId="286"/>
            <ac:spMk id="15" creationId="{2274AA4B-3BD4-46C5-A0FC-FD88876B74A2}"/>
          </ac:spMkLst>
        </pc:spChg>
        <pc:spChg chg="add mod">
          <ac:chgData name="John Sidhom" userId="eeb6e817-2ba7-4bce-ae41-4042e9e3616f" providerId="ADAL" clId="{E351D2FD-BC8D-43BC-8C45-722FB7376E2B}" dt="2021-01-15T18:20:09.896" v="4529" actId="14100"/>
          <ac:spMkLst>
            <pc:docMk/>
            <pc:sldMk cId="1288038568" sldId="286"/>
            <ac:spMk id="16" creationId="{250467DF-D74F-4250-8087-FEC6D8E12621}"/>
          </ac:spMkLst>
        </pc:spChg>
        <pc:spChg chg="mod">
          <ac:chgData name="John Sidhom" userId="eeb6e817-2ba7-4bce-ae41-4042e9e3616f" providerId="ADAL" clId="{E351D2FD-BC8D-43BC-8C45-722FB7376E2B}" dt="2021-01-13T20:28:42.368" v="313" actId="1035"/>
          <ac:spMkLst>
            <pc:docMk/>
            <pc:sldMk cId="1288038568" sldId="286"/>
            <ac:spMk id="41" creationId="{127047F8-FEDB-43A1-AFF9-54D4E02E9811}"/>
          </ac:spMkLst>
        </pc:spChg>
        <pc:spChg chg="mod">
          <ac:chgData name="John Sidhom" userId="eeb6e817-2ba7-4bce-ae41-4042e9e3616f" providerId="ADAL" clId="{E351D2FD-BC8D-43BC-8C45-722FB7376E2B}" dt="2021-01-15T18:19:28.255" v="4523" actId="14100"/>
          <ac:spMkLst>
            <pc:docMk/>
            <pc:sldMk cId="1288038568" sldId="286"/>
            <ac:spMk id="43" creationId="{68EEC265-E34B-4974-9B42-90AA49BF2242}"/>
          </ac:spMkLst>
        </pc:spChg>
        <pc:spChg chg="mod">
          <ac:chgData name="John Sidhom" userId="eeb6e817-2ba7-4bce-ae41-4042e9e3616f" providerId="ADAL" clId="{E351D2FD-BC8D-43BC-8C45-722FB7376E2B}" dt="2021-01-15T18:19:57.644" v="4527" actId="14100"/>
          <ac:spMkLst>
            <pc:docMk/>
            <pc:sldMk cId="1288038568" sldId="286"/>
            <ac:spMk id="44" creationId="{C4B1D6C7-3160-4331-80FB-8DBB87B964FC}"/>
          </ac:spMkLst>
        </pc:spChg>
        <pc:spChg chg="mod">
          <ac:chgData name="John Sidhom" userId="eeb6e817-2ba7-4bce-ae41-4042e9e3616f" providerId="ADAL" clId="{E351D2FD-BC8D-43BC-8C45-722FB7376E2B}" dt="2021-01-13T20:28:42.368" v="313" actId="1035"/>
          <ac:spMkLst>
            <pc:docMk/>
            <pc:sldMk cId="1288038568" sldId="286"/>
            <ac:spMk id="47" creationId="{C08D3209-2199-4E75-A5CB-5B006C1F1A56}"/>
          </ac:spMkLst>
        </pc:spChg>
      </pc:sldChg>
      <pc:sldChg chg="addSp delSp modSp del">
        <pc:chgData name="John Sidhom" userId="eeb6e817-2ba7-4bce-ae41-4042e9e3616f" providerId="ADAL" clId="{E351D2FD-BC8D-43BC-8C45-722FB7376E2B}" dt="2021-01-19T17:29:26.024" v="6745" actId="2696"/>
        <pc:sldMkLst>
          <pc:docMk/>
          <pc:sldMk cId="391980474" sldId="288"/>
        </pc:sldMkLst>
        <pc:spChg chg="mod">
          <ac:chgData name="John Sidhom" userId="eeb6e817-2ba7-4bce-ae41-4042e9e3616f" providerId="ADAL" clId="{E351D2FD-BC8D-43BC-8C45-722FB7376E2B}" dt="2021-01-13T20:34:46.626" v="446" actId="6549"/>
          <ac:spMkLst>
            <pc:docMk/>
            <pc:sldMk cId="391980474" sldId="288"/>
            <ac:spMk id="4" creationId="{C07C45B8-4983-4FFB-BD8B-B2F43686E476}"/>
          </ac:spMkLst>
        </pc:spChg>
        <pc:spChg chg="add del mod">
          <ac:chgData name="John Sidhom" userId="eeb6e817-2ba7-4bce-ae41-4042e9e3616f" providerId="ADAL" clId="{E351D2FD-BC8D-43BC-8C45-722FB7376E2B}" dt="2021-01-19T16:55:39.201" v="6431"/>
          <ac:spMkLst>
            <pc:docMk/>
            <pc:sldMk cId="391980474" sldId="288"/>
            <ac:spMk id="10" creationId="{5C690367-0271-4F84-BD36-3369A30DBEF1}"/>
          </ac:spMkLst>
        </pc:spChg>
        <pc:spChg chg="add del mod">
          <ac:chgData name="John Sidhom" userId="eeb6e817-2ba7-4bce-ae41-4042e9e3616f" providerId="ADAL" clId="{E351D2FD-BC8D-43BC-8C45-722FB7376E2B}" dt="2021-01-19T16:55:39.201" v="6431"/>
          <ac:spMkLst>
            <pc:docMk/>
            <pc:sldMk cId="391980474" sldId="288"/>
            <ac:spMk id="11" creationId="{4EE7A812-6940-4C4E-A370-7A773C94074A}"/>
          </ac:spMkLst>
        </pc:spChg>
        <pc:spChg chg="add del mod">
          <ac:chgData name="John Sidhom" userId="eeb6e817-2ba7-4bce-ae41-4042e9e3616f" providerId="ADAL" clId="{E351D2FD-BC8D-43BC-8C45-722FB7376E2B}" dt="2021-01-19T16:55:39.201" v="6431"/>
          <ac:spMkLst>
            <pc:docMk/>
            <pc:sldMk cId="391980474" sldId="288"/>
            <ac:spMk id="12" creationId="{770A8C3B-0810-4394-B57C-6AA9E34FF90A}"/>
          </ac:spMkLst>
        </pc:spChg>
        <pc:spChg chg="add del mod">
          <ac:chgData name="John Sidhom" userId="eeb6e817-2ba7-4bce-ae41-4042e9e3616f" providerId="ADAL" clId="{E351D2FD-BC8D-43BC-8C45-722FB7376E2B}" dt="2021-01-19T16:55:39.201" v="6431"/>
          <ac:spMkLst>
            <pc:docMk/>
            <pc:sldMk cId="391980474" sldId="288"/>
            <ac:spMk id="13" creationId="{745A9498-D6FB-4A73-A0D8-2DED16EF2C7C}"/>
          </ac:spMkLst>
        </pc:spChg>
        <pc:spChg chg="add del mod">
          <ac:chgData name="John Sidhom" userId="eeb6e817-2ba7-4bce-ae41-4042e9e3616f" providerId="ADAL" clId="{E351D2FD-BC8D-43BC-8C45-722FB7376E2B}" dt="2021-01-19T16:55:39.201" v="6431"/>
          <ac:spMkLst>
            <pc:docMk/>
            <pc:sldMk cId="391980474" sldId="288"/>
            <ac:spMk id="14" creationId="{31777E85-6C0E-4938-B3C5-BE21BEE0A2B3}"/>
          </ac:spMkLst>
        </pc:spChg>
        <pc:spChg chg="add del mod">
          <ac:chgData name="John Sidhom" userId="eeb6e817-2ba7-4bce-ae41-4042e9e3616f" providerId="ADAL" clId="{E351D2FD-BC8D-43BC-8C45-722FB7376E2B}" dt="2021-01-19T16:55:39.201" v="6431"/>
          <ac:spMkLst>
            <pc:docMk/>
            <pc:sldMk cId="391980474" sldId="288"/>
            <ac:spMk id="15" creationId="{0B1C198F-64B6-49B6-9295-2EB97B654B9D}"/>
          </ac:spMkLst>
        </pc:spChg>
        <pc:spChg chg="add del mod">
          <ac:chgData name="John Sidhom" userId="eeb6e817-2ba7-4bce-ae41-4042e9e3616f" providerId="ADAL" clId="{E351D2FD-BC8D-43BC-8C45-722FB7376E2B}" dt="2021-01-19T16:55:39.201" v="6431"/>
          <ac:spMkLst>
            <pc:docMk/>
            <pc:sldMk cId="391980474" sldId="288"/>
            <ac:spMk id="16" creationId="{CF299C61-E4EF-4B78-81EF-D67C4F75DD25}"/>
          </ac:spMkLst>
        </pc:spChg>
        <pc:spChg chg="add del mod">
          <ac:chgData name="John Sidhom" userId="eeb6e817-2ba7-4bce-ae41-4042e9e3616f" providerId="ADAL" clId="{E351D2FD-BC8D-43BC-8C45-722FB7376E2B}" dt="2021-01-19T16:55:39.201" v="6431"/>
          <ac:spMkLst>
            <pc:docMk/>
            <pc:sldMk cId="391980474" sldId="288"/>
            <ac:spMk id="17" creationId="{C446BAD3-3D70-456E-97D3-4AB038065DB2}"/>
          </ac:spMkLst>
        </pc:spChg>
        <pc:spChg chg="mod">
          <ac:chgData name="John Sidhom" userId="eeb6e817-2ba7-4bce-ae41-4042e9e3616f" providerId="ADAL" clId="{E351D2FD-BC8D-43BC-8C45-722FB7376E2B}" dt="2021-01-19T17:14:12.076" v="6455" actId="255"/>
          <ac:spMkLst>
            <pc:docMk/>
            <pc:sldMk cId="391980474" sldId="288"/>
            <ac:spMk id="19" creationId="{E588AC1A-ABFC-45DA-9791-BAB4A2AA7133}"/>
          </ac:spMkLst>
        </pc:spChg>
        <pc:spChg chg="mod">
          <ac:chgData name="John Sidhom" userId="eeb6e817-2ba7-4bce-ae41-4042e9e3616f" providerId="ADAL" clId="{E351D2FD-BC8D-43BC-8C45-722FB7376E2B}" dt="2021-01-19T17:14:12.076" v="6455" actId="255"/>
          <ac:spMkLst>
            <pc:docMk/>
            <pc:sldMk cId="391980474" sldId="288"/>
            <ac:spMk id="20" creationId="{BBA7BDC9-E08E-42AE-A8EA-EE75A10EE47E}"/>
          </ac:spMkLst>
        </pc:spChg>
        <pc:spChg chg="mod">
          <ac:chgData name="John Sidhom" userId="eeb6e817-2ba7-4bce-ae41-4042e9e3616f" providerId="ADAL" clId="{E351D2FD-BC8D-43BC-8C45-722FB7376E2B}" dt="2021-01-19T17:14:12.076" v="6455" actId="255"/>
          <ac:spMkLst>
            <pc:docMk/>
            <pc:sldMk cId="391980474" sldId="288"/>
            <ac:spMk id="21" creationId="{E7E0C731-F89E-4C50-B19D-012039501385}"/>
          </ac:spMkLst>
        </pc:spChg>
        <pc:spChg chg="mod">
          <ac:chgData name="John Sidhom" userId="eeb6e817-2ba7-4bce-ae41-4042e9e3616f" providerId="ADAL" clId="{E351D2FD-BC8D-43BC-8C45-722FB7376E2B}" dt="2021-01-19T17:14:12.076" v="6455" actId="255"/>
          <ac:spMkLst>
            <pc:docMk/>
            <pc:sldMk cId="391980474" sldId="288"/>
            <ac:spMk id="22" creationId="{F94E9623-BE79-4F13-ABB6-DEFE6EF43A64}"/>
          </ac:spMkLst>
        </pc:spChg>
        <pc:spChg chg="mod">
          <ac:chgData name="John Sidhom" userId="eeb6e817-2ba7-4bce-ae41-4042e9e3616f" providerId="ADAL" clId="{E351D2FD-BC8D-43BC-8C45-722FB7376E2B}" dt="2021-01-19T17:14:12.076" v="6455" actId="255"/>
          <ac:spMkLst>
            <pc:docMk/>
            <pc:sldMk cId="391980474" sldId="288"/>
            <ac:spMk id="23" creationId="{9F5C97BE-5216-4405-AA28-A9E1095753AA}"/>
          </ac:spMkLst>
        </pc:spChg>
        <pc:spChg chg="mod">
          <ac:chgData name="John Sidhom" userId="eeb6e817-2ba7-4bce-ae41-4042e9e3616f" providerId="ADAL" clId="{E351D2FD-BC8D-43BC-8C45-722FB7376E2B}" dt="2021-01-19T17:14:12.076" v="6455" actId="255"/>
          <ac:spMkLst>
            <pc:docMk/>
            <pc:sldMk cId="391980474" sldId="288"/>
            <ac:spMk id="24" creationId="{9B086B00-FC50-48FD-B1AF-A4852A655245}"/>
          </ac:spMkLst>
        </pc:spChg>
        <pc:spChg chg="mod">
          <ac:chgData name="John Sidhom" userId="eeb6e817-2ba7-4bce-ae41-4042e9e3616f" providerId="ADAL" clId="{E351D2FD-BC8D-43BC-8C45-722FB7376E2B}" dt="2021-01-19T17:14:12.076" v="6455" actId="255"/>
          <ac:spMkLst>
            <pc:docMk/>
            <pc:sldMk cId="391980474" sldId="288"/>
            <ac:spMk id="25" creationId="{DCD0108A-78B3-435E-982B-6BAC9220B2E4}"/>
          </ac:spMkLst>
        </pc:spChg>
        <pc:spChg chg="mod">
          <ac:chgData name="John Sidhom" userId="eeb6e817-2ba7-4bce-ae41-4042e9e3616f" providerId="ADAL" clId="{E351D2FD-BC8D-43BC-8C45-722FB7376E2B}" dt="2021-01-19T17:14:12.076" v="6455" actId="255"/>
          <ac:spMkLst>
            <pc:docMk/>
            <pc:sldMk cId="391980474" sldId="288"/>
            <ac:spMk id="26" creationId="{FC3546EC-DB9D-4CBD-8BC7-848EAC0285A4}"/>
          </ac:spMkLst>
        </pc:spChg>
        <pc:spChg chg="mod">
          <ac:chgData name="John Sidhom" userId="eeb6e817-2ba7-4bce-ae41-4042e9e3616f" providerId="ADAL" clId="{E351D2FD-BC8D-43BC-8C45-722FB7376E2B}" dt="2021-01-13T20:31:33.751" v="378" actId="1036"/>
          <ac:spMkLst>
            <pc:docMk/>
            <pc:sldMk cId="391980474" sldId="288"/>
            <ac:spMk id="37" creationId="{C1B9BF59-FD78-4598-AEEA-8D4C555B37D4}"/>
          </ac:spMkLst>
        </pc:spChg>
        <pc:grpChg chg="add mod">
          <ac:chgData name="John Sidhom" userId="eeb6e817-2ba7-4bce-ae41-4042e9e3616f" providerId="ADAL" clId="{E351D2FD-BC8D-43BC-8C45-722FB7376E2B}" dt="2021-01-19T17:14:24.326" v="6458" actId="14100"/>
          <ac:grpSpMkLst>
            <pc:docMk/>
            <pc:sldMk cId="391980474" sldId="288"/>
            <ac:grpSpMk id="18" creationId="{45FEDFB6-47A0-4AAF-B29B-DE35B07BB951}"/>
          </ac:grpSpMkLst>
        </pc:grpChg>
        <pc:graphicFrameChg chg="mod modGraphic">
          <ac:chgData name="John Sidhom" userId="eeb6e817-2ba7-4bce-ae41-4042e9e3616f" providerId="ADAL" clId="{E351D2FD-BC8D-43BC-8C45-722FB7376E2B}" dt="2021-01-19T15:14:11.963" v="4827" actId="14100"/>
          <ac:graphicFrameMkLst>
            <pc:docMk/>
            <pc:sldMk cId="391980474" sldId="288"/>
            <ac:graphicFrameMk id="8" creationId="{963B350B-5588-41B3-AC5F-3C20CBA82888}"/>
          </ac:graphicFrameMkLst>
        </pc:graphicFrameChg>
        <pc:picChg chg="del">
          <ac:chgData name="John Sidhom" userId="eeb6e817-2ba7-4bce-ae41-4042e9e3616f" providerId="ADAL" clId="{E351D2FD-BC8D-43BC-8C45-722FB7376E2B}" dt="2021-01-13T20:31:26.760" v="366" actId="478"/>
          <ac:picMkLst>
            <pc:docMk/>
            <pc:sldMk cId="391980474" sldId="288"/>
            <ac:picMk id="2" creationId="{51DD2EDD-E662-47C3-ADBD-BE904A3A7346}"/>
          </ac:picMkLst>
        </pc:picChg>
        <pc:picChg chg="add del mod">
          <ac:chgData name="John Sidhom" userId="eeb6e817-2ba7-4bce-ae41-4042e9e3616f" providerId="ADAL" clId="{E351D2FD-BC8D-43BC-8C45-722FB7376E2B}" dt="2021-01-19T15:35:59.629" v="5261" actId="478"/>
          <ac:picMkLst>
            <pc:docMk/>
            <pc:sldMk cId="391980474" sldId="288"/>
            <ac:picMk id="2" creationId="{8A970CD1-AFC3-47F8-9397-BC0866E40E05}"/>
          </ac:picMkLst>
        </pc:picChg>
        <pc:picChg chg="add del mod">
          <ac:chgData name="John Sidhom" userId="eeb6e817-2ba7-4bce-ae41-4042e9e3616f" providerId="ADAL" clId="{E351D2FD-BC8D-43BC-8C45-722FB7376E2B}" dt="2021-01-13T21:49:59.393" v="4128" actId="478"/>
          <ac:picMkLst>
            <pc:docMk/>
            <pc:sldMk cId="391980474" sldId="288"/>
            <ac:picMk id="3" creationId="{6563BA12-29EC-4553-8CCF-51B02CE6C80E}"/>
          </ac:picMkLst>
        </pc:picChg>
        <pc:picChg chg="add del mod">
          <ac:chgData name="John Sidhom" userId="eeb6e817-2ba7-4bce-ae41-4042e9e3616f" providerId="ADAL" clId="{E351D2FD-BC8D-43BC-8C45-722FB7376E2B}" dt="2021-01-19T16:23:06.228" v="5768" actId="478"/>
          <ac:picMkLst>
            <pc:docMk/>
            <pc:sldMk cId="391980474" sldId="288"/>
            <ac:picMk id="3" creationId="{B952055F-CAFE-44F0-9DC5-B2A1D97C54A5}"/>
          </ac:picMkLst>
        </pc:picChg>
        <pc:picChg chg="add del mod">
          <ac:chgData name="John Sidhom" userId="eeb6e817-2ba7-4bce-ae41-4042e9e3616f" providerId="ADAL" clId="{E351D2FD-BC8D-43BC-8C45-722FB7376E2B}" dt="2021-01-19T15:07:21.773" v="4677" actId="478"/>
          <ac:picMkLst>
            <pc:docMk/>
            <pc:sldMk cId="391980474" sldId="288"/>
            <ac:picMk id="5" creationId="{8843DAAB-C5AD-4764-9C3C-531E293DB23A}"/>
          </ac:picMkLst>
        </pc:picChg>
        <pc:picChg chg="add del mod">
          <ac:chgData name="John Sidhom" userId="eeb6e817-2ba7-4bce-ae41-4042e9e3616f" providerId="ADAL" clId="{E351D2FD-BC8D-43BC-8C45-722FB7376E2B}" dt="2021-01-19T16:22:21.652" v="5739" actId="478"/>
          <ac:picMkLst>
            <pc:docMk/>
            <pc:sldMk cId="391980474" sldId="288"/>
            <ac:picMk id="6" creationId="{E2A26706-06DC-49CF-ACA2-3A5ACEA0B628}"/>
          </ac:picMkLst>
        </pc:picChg>
        <pc:picChg chg="add del mod">
          <ac:chgData name="John Sidhom" userId="eeb6e817-2ba7-4bce-ae41-4042e9e3616f" providerId="ADAL" clId="{E351D2FD-BC8D-43BC-8C45-722FB7376E2B}" dt="2021-01-19T17:14:22.956" v="6457" actId="478"/>
          <ac:picMkLst>
            <pc:docMk/>
            <pc:sldMk cId="391980474" sldId="288"/>
            <ac:picMk id="7" creationId="{19321121-A81C-41AD-BB27-1F93AD88BEFB}"/>
          </ac:picMkLst>
        </pc:picChg>
      </pc:sldChg>
      <pc:sldChg chg="del">
        <pc:chgData name="John Sidhom" userId="eeb6e817-2ba7-4bce-ae41-4042e9e3616f" providerId="ADAL" clId="{E351D2FD-BC8D-43BC-8C45-722FB7376E2B}" dt="2021-01-13T20:35:35.429" v="490" actId="2696"/>
        <pc:sldMkLst>
          <pc:docMk/>
          <pc:sldMk cId="2403055107" sldId="289"/>
        </pc:sldMkLst>
      </pc:sldChg>
      <pc:sldChg chg="del">
        <pc:chgData name="John Sidhom" userId="eeb6e817-2ba7-4bce-ae41-4042e9e3616f" providerId="ADAL" clId="{E351D2FD-BC8D-43BC-8C45-722FB7376E2B}" dt="2021-01-13T20:35:38.832" v="491" actId="2696"/>
        <pc:sldMkLst>
          <pc:docMk/>
          <pc:sldMk cId="3616321444" sldId="290"/>
        </pc:sldMkLst>
      </pc:sldChg>
      <pc:sldChg chg="addSp modSp del">
        <pc:chgData name="John Sidhom" userId="eeb6e817-2ba7-4bce-ae41-4042e9e3616f" providerId="ADAL" clId="{E351D2FD-BC8D-43BC-8C45-722FB7376E2B}" dt="2021-01-13T21:01:52.705" v="1427" actId="2696"/>
        <pc:sldMkLst>
          <pc:docMk/>
          <pc:sldMk cId="1884374103" sldId="291"/>
        </pc:sldMkLst>
        <pc:picChg chg="add mod">
          <ac:chgData name="John Sidhom" userId="eeb6e817-2ba7-4bce-ae41-4042e9e3616f" providerId="ADAL" clId="{E351D2FD-BC8D-43BC-8C45-722FB7376E2B}" dt="2021-01-13T20:36:40.840" v="497" actId="14100"/>
          <ac:picMkLst>
            <pc:docMk/>
            <pc:sldMk cId="1884374103" sldId="291"/>
            <ac:picMk id="2" creationId="{9AE8401D-9007-4221-81D3-3D48F19B1AFF}"/>
          </ac:picMkLst>
        </pc:picChg>
      </pc:sldChg>
      <pc:sldChg chg="del">
        <pc:chgData name="John Sidhom" userId="eeb6e817-2ba7-4bce-ae41-4042e9e3616f" providerId="ADAL" clId="{E351D2FD-BC8D-43BC-8C45-722FB7376E2B}" dt="2021-01-13T21:17:46.297" v="2142" actId="2696"/>
        <pc:sldMkLst>
          <pc:docMk/>
          <pc:sldMk cId="166250879" sldId="292"/>
        </pc:sldMkLst>
      </pc:sldChg>
      <pc:sldChg chg="del">
        <pc:chgData name="John Sidhom" userId="eeb6e817-2ba7-4bce-ae41-4042e9e3616f" providerId="ADAL" clId="{E351D2FD-BC8D-43BC-8C45-722FB7376E2B}" dt="2021-01-13T21:17:50.960" v="2143" actId="2696"/>
        <pc:sldMkLst>
          <pc:docMk/>
          <pc:sldMk cId="1770919352" sldId="293"/>
        </pc:sldMkLst>
      </pc:sldChg>
      <pc:sldChg chg="del">
        <pc:chgData name="John Sidhom" userId="eeb6e817-2ba7-4bce-ae41-4042e9e3616f" providerId="ADAL" clId="{E351D2FD-BC8D-43BC-8C45-722FB7376E2B}" dt="2021-01-13T21:17:52.671" v="2144" actId="2696"/>
        <pc:sldMkLst>
          <pc:docMk/>
          <pc:sldMk cId="2377790575" sldId="294"/>
        </pc:sldMkLst>
      </pc:sldChg>
      <pc:sldChg chg="modSp add del">
        <pc:chgData name="John Sidhom" userId="eeb6e817-2ba7-4bce-ae41-4042e9e3616f" providerId="ADAL" clId="{E351D2FD-BC8D-43BC-8C45-722FB7376E2B}" dt="2021-01-13T21:36:26.678" v="3281" actId="2696"/>
        <pc:sldMkLst>
          <pc:docMk/>
          <pc:sldMk cId="2871095389" sldId="295"/>
        </pc:sldMkLst>
        <pc:spChg chg="mod">
          <ac:chgData name="John Sidhom" userId="eeb6e817-2ba7-4bce-ae41-4042e9e3616f" providerId="ADAL" clId="{E351D2FD-BC8D-43BC-8C45-722FB7376E2B}" dt="2021-01-13T21:24:31.589" v="2609" actId="207"/>
          <ac:spMkLst>
            <pc:docMk/>
            <pc:sldMk cId="2871095389" sldId="295"/>
            <ac:spMk id="14" creationId="{02EE7EF8-9CD7-4C11-957B-1FA14DC98A2F}"/>
          </ac:spMkLst>
        </pc:spChg>
        <pc:spChg chg="mod">
          <ac:chgData name="John Sidhom" userId="eeb6e817-2ba7-4bce-ae41-4042e9e3616f" providerId="ADAL" clId="{E351D2FD-BC8D-43BC-8C45-722FB7376E2B}" dt="2021-01-13T21:35:29.805" v="3212" actId="207"/>
          <ac:spMkLst>
            <pc:docMk/>
            <pc:sldMk cId="2871095389" sldId="295"/>
            <ac:spMk id="15" creationId="{2274AA4B-3BD4-46C5-A0FC-FD88876B74A2}"/>
          </ac:spMkLst>
        </pc:spChg>
        <pc:spChg chg="mod">
          <ac:chgData name="John Sidhom" userId="eeb6e817-2ba7-4bce-ae41-4042e9e3616f" providerId="ADAL" clId="{E351D2FD-BC8D-43BC-8C45-722FB7376E2B}" dt="2021-01-13T21:35:22.217" v="3210" actId="207"/>
          <ac:spMkLst>
            <pc:docMk/>
            <pc:sldMk cId="2871095389" sldId="295"/>
            <ac:spMk id="16" creationId="{250467DF-D74F-4250-8087-FEC6D8E12621}"/>
          </ac:spMkLst>
        </pc:spChg>
        <pc:spChg chg="mod">
          <ac:chgData name="John Sidhom" userId="eeb6e817-2ba7-4bce-ae41-4042e9e3616f" providerId="ADAL" clId="{E351D2FD-BC8D-43BC-8C45-722FB7376E2B}" dt="2021-01-13T20:30:41.873" v="325" actId="207"/>
          <ac:spMkLst>
            <pc:docMk/>
            <pc:sldMk cId="2871095389" sldId="295"/>
            <ac:spMk id="41" creationId="{127047F8-FEDB-43A1-AFF9-54D4E02E9811}"/>
          </ac:spMkLst>
        </pc:spChg>
        <pc:spChg chg="mod">
          <ac:chgData name="John Sidhom" userId="eeb6e817-2ba7-4bce-ae41-4042e9e3616f" providerId="ADAL" clId="{E351D2FD-BC8D-43BC-8C45-722FB7376E2B}" dt="2021-01-13T20:35:55.592" v="493" actId="207"/>
          <ac:spMkLst>
            <pc:docMk/>
            <pc:sldMk cId="2871095389" sldId="295"/>
            <ac:spMk id="43" creationId="{68EEC265-E34B-4974-9B42-90AA49BF2242}"/>
          </ac:spMkLst>
        </pc:spChg>
        <pc:spChg chg="mod">
          <ac:chgData name="John Sidhom" userId="eeb6e817-2ba7-4bce-ae41-4042e9e3616f" providerId="ADAL" clId="{E351D2FD-BC8D-43BC-8C45-722FB7376E2B}" dt="2021-01-13T21:09:18.837" v="1626" actId="207"/>
          <ac:spMkLst>
            <pc:docMk/>
            <pc:sldMk cId="2871095389" sldId="295"/>
            <ac:spMk id="44" creationId="{C4B1D6C7-3160-4331-80FB-8DBB87B964FC}"/>
          </ac:spMkLst>
        </pc:spChg>
        <pc:spChg chg="mod">
          <ac:chgData name="John Sidhom" userId="eeb6e817-2ba7-4bce-ae41-4042e9e3616f" providerId="ADAL" clId="{E351D2FD-BC8D-43BC-8C45-722FB7376E2B}" dt="2021-01-13T21:02:19.692" v="1429" actId="207"/>
          <ac:spMkLst>
            <pc:docMk/>
            <pc:sldMk cId="2871095389" sldId="295"/>
            <ac:spMk id="47" creationId="{C08D3209-2199-4E75-A5CB-5B006C1F1A56}"/>
          </ac:spMkLst>
        </pc:spChg>
      </pc:sldChg>
      <pc:sldChg chg="addSp delSp modSp add del">
        <pc:chgData name="John Sidhom" userId="eeb6e817-2ba7-4bce-ae41-4042e9e3616f" providerId="ADAL" clId="{E351D2FD-BC8D-43BC-8C45-722FB7376E2B}" dt="2021-01-19T15:16:28.830" v="4839" actId="2696"/>
        <pc:sldMkLst>
          <pc:docMk/>
          <pc:sldMk cId="2483056470" sldId="296"/>
        </pc:sldMkLst>
        <pc:spChg chg="mod">
          <ac:chgData name="John Sidhom" userId="eeb6e817-2ba7-4bce-ae41-4042e9e3616f" providerId="ADAL" clId="{E351D2FD-BC8D-43BC-8C45-722FB7376E2B}" dt="2021-01-13T20:35:06.751" v="467" actId="14100"/>
          <ac:spMkLst>
            <pc:docMk/>
            <pc:sldMk cId="2483056470" sldId="296"/>
            <ac:spMk id="4" creationId="{C07C45B8-4983-4FFB-BD8B-B2F43686E476}"/>
          </ac:spMkLst>
        </pc:spChg>
        <pc:graphicFrameChg chg="add mod modGraphic">
          <ac:chgData name="John Sidhom" userId="eeb6e817-2ba7-4bce-ae41-4042e9e3616f" providerId="ADAL" clId="{E351D2FD-BC8D-43BC-8C45-722FB7376E2B}" dt="2021-01-15T01:16:57.669" v="4422"/>
          <ac:graphicFrameMkLst>
            <pc:docMk/>
            <pc:sldMk cId="2483056470" sldId="296"/>
            <ac:graphicFrameMk id="6" creationId="{25F5931F-2783-4E29-A430-51F6F530B21C}"/>
          </ac:graphicFrameMkLst>
        </pc:graphicFrameChg>
        <pc:graphicFrameChg chg="del">
          <ac:chgData name="John Sidhom" userId="eeb6e817-2ba7-4bce-ae41-4042e9e3616f" providerId="ADAL" clId="{E351D2FD-BC8D-43BC-8C45-722FB7376E2B}" dt="2021-01-13T20:32:52.057" v="385" actId="478"/>
          <ac:graphicFrameMkLst>
            <pc:docMk/>
            <pc:sldMk cId="2483056470" sldId="296"/>
            <ac:graphicFrameMk id="8" creationId="{963B350B-5588-41B3-AC5F-3C20CBA82888}"/>
          </ac:graphicFrameMkLst>
        </pc:graphicFrameChg>
        <pc:picChg chg="add del">
          <ac:chgData name="John Sidhom" userId="eeb6e817-2ba7-4bce-ae41-4042e9e3616f" providerId="ADAL" clId="{E351D2FD-BC8D-43BC-8C45-722FB7376E2B}" dt="2021-01-13T21:50:09.567" v="4131" actId="478"/>
          <ac:picMkLst>
            <pc:docMk/>
            <pc:sldMk cId="2483056470" sldId="296"/>
            <ac:picMk id="2" creationId="{C8A0E9FA-6FB1-47A0-95CF-3116609C72CA}"/>
          </ac:picMkLst>
        </pc:picChg>
        <pc:picChg chg="del">
          <ac:chgData name="John Sidhom" userId="eeb6e817-2ba7-4bce-ae41-4042e9e3616f" providerId="ADAL" clId="{E351D2FD-BC8D-43BC-8C45-722FB7376E2B}" dt="2021-01-13T21:50:10.755" v="4132" actId="478"/>
          <ac:picMkLst>
            <pc:docMk/>
            <pc:sldMk cId="2483056470" sldId="296"/>
            <ac:picMk id="3" creationId="{6563BA12-29EC-4553-8CCF-51B02CE6C80E}"/>
          </ac:picMkLst>
        </pc:picChg>
        <pc:picChg chg="add">
          <ac:chgData name="John Sidhom" userId="eeb6e817-2ba7-4bce-ae41-4042e9e3616f" providerId="ADAL" clId="{E351D2FD-BC8D-43BC-8C45-722FB7376E2B}" dt="2021-01-13T21:50:11.428" v="4133"/>
          <ac:picMkLst>
            <pc:docMk/>
            <pc:sldMk cId="2483056470" sldId="296"/>
            <ac:picMk id="9" creationId="{1795E129-C3D2-46FC-9966-6E6D32837721}"/>
          </ac:picMkLst>
        </pc:picChg>
      </pc:sldChg>
      <pc:sldChg chg="addSp delSp modSp add del">
        <pc:chgData name="John Sidhom" userId="eeb6e817-2ba7-4bce-ae41-4042e9e3616f" providerId="ADAL" clId="{E351D2FD-BC8D-43BC-8C45-722FB7376E2B}" dt="2021-01-19T15:16:32.061" v="4840" actId="2696"/>
        <pc:sldMkLst>
          <pc:docMk/>
          <pc:sldMk cId="4223206793" sldId="297"/>
        </pc:sldMkLst>
        <pc:spChg chg="mod">
          <ac:chgData name="John Sidhom" userId="eeb6e817-2ba7-4bce-ae41-4042e9e3616f" providerId="ADAL" clId="{E351D2FD-BC8D-43BC-8C45-722FB7376E2B}" dt="2021-01-13T20:35:24.306" v="489" actId="20577"/>
          <ac:spMkLst>
            <pc:docMk/>
            <pc:sldMk cId="4223206793" sldId="297"/>
            <ac:spMk id="4" creationId="{C07C45B8-4983-4FFB-BD8B-B2F43686E476}"/>
          </ac:spMkLst>
        </pc:spChg>
        <pc:graphicFrameChg chg="mod modGraphic">
          <ac:chgData name="John Sidhom" userId="eeb6e817-2ba7-4bce-ae41-4042e9e3616f" providerId="ADAL" clId="{E351D2FD-BC8D-43BC-8C45-722FB7376E2B}" dt="2021-01-15T01:17:14.714" v="4446" actId="1036"/>
          <ac:graphicFrameMkLst>
            <pc:docMk/>
            <pc:sldMk cId="4223206793" sldId="297"/>
            <ac:graphicFrameMk id="6" creationId="{25F5931F-2783-4E29-A430-51F6F530B21C}"/>
          </ac:graphicFrameMkLst>
        </pc:graphicFrameChg>
        <pc:picChg chg="del">
          <ac:chgData name="John Sidhom" userId="eeb6e817-2ba7-4bce-ae41-4042e9e3616f" providerId="ADAL" clId="{E351D2FD-BC8D-43BC-8C45-722FB7376E2B}" dt="2021-01-13T21:50:14.741" v="4134" actId="478"/>
          <ac:picMkLst>
            <pc:docMk/>
            <pc:sldMk cId="4223206793" sldId="297"/>
            <ac:picMk id="3" creationId="{6563BA12-29EC-4553-8CCF-51B02CE6C80E}"/>
          </ac:picMkLst>
        </pc:picChg>
        <pc:picChg chg="add">
          <ac:chgData name="John Sidhom" userId="eeb6e817-2ba7-4bce-ae41-4042e9e3616f" providerId="ADAL" clId="{E351D2FD-BC8D-43BC-8C45-722FB7376E2B}" dt="2021-01-13T21:50:15.351" v="4135"/>
          <ac:picMkLst>
            <pc:docMk/>
            <pc:sldMk cId="4223206793" sldId="297"/>
            <ac:picMk id="7" creationId="{6A1F4F9E-409F-40F3-AB00-265628351F53}"/>
          </ac:picMkLst>
        </pc:picChg>
      </pc:sldChg>
      <pc:sldChg chg="addSp delSp modSp add del">
        <pc:chgData name="John Sidhom" userId="eeb6e817-2ba7-4bce-ae41-4042e9e3616f" providerId="ADAL" clId="{E351D2FD-BC8D-43BC-8C45-722FB7376E2B}" dt="2021-01-13T21:01:48.076" v="1426" actId="2696"/>
        <pc:sldMkLst>
          <pc:docMk/>
          <pc:sldMk cId="2498152544" sldId="298"/>
        </pc:sldMkLst>
        <pc:spChg chg="mod">
          <ac:chgData name="John Sidhom" userId="eeb6e817-2ba7-4bce-ae41-4042e9e3616f" providerId="ADAL" clId="{E351D2FD-BC8D-43BC-8C45-722FB7376E2B}" dt="2021-01-13T20:37:28.208" v="600" actId="1035"/>
          <ac:spMkLst>
            <pc:docMk/>
            <pc:sldMk cId="2498152544" sldId="298"/>
            <ac:spMk id="37" creationId="{C1B9BF59-FD78-4598-AEEA-8D4C555B37D4}"/>
          </ac:spMkLst>
        </pc:spChg>
        <pc:picChg chg="del">
          <ac:chgData name="John Sidhom" userId="eeb6e817-2ba7-4bce-ae41-4042e9e3616f" providerId="ADAL" clId="{E351D2FD-BC8D-43BC-8C45-722FB7376E2B}" dt="2021-01-13T20:37:20.901" v="575" actId="478"/>
          <ac:picMkLst>
            <pc:docMk/>
            <pc:sldMk cId="2498152544" sldId="298"/>
            <ac:picMk id="3" creationId="{6563BA12-29EC-4553-8CCF-51B02CE6C80E}"/>
          </ac:picMkLst>
        </pc:picChg>
        <pc:picChg chg="add mod">
          <ac:chgData name="John Sidhom" userId="eeb6e817-2ba7-4bce-ae41-4042e9e3616f" providerId="ADAL" clId="{E351D2FD-BC8D-43BC-8C45-722FB7376E2B}" dt="2021-01-13T20:37:22.346" v="576" actId="14100"/>
          <ac:picMkLst>
            <pc:docMk/>
            <pc:sldMk cId="2498152544" sldId="298"/>
            <ac:picMk id="7" creationId="{25FF1612-23A2-4289-B7C1-8AAB2C85F125}"/>
          </ac:picMkLst>
        </pc:picChg>
      </pc:sldChg>
      <pc:sldChg chg="addSp delSp modSp add">
        <pc:chgData name="John Sidhom" userId="eeb6e817-2ba7-4bce-ae41-4042e9e3616f" providerId="ADAL" clId="{E351D2FD-BC8D-43BC-8C45-722FB7376E2B}" dt="2021-01-21T17:05:39.750" v="7261"/>
        <pc:sldMkLst>
          <pc:docMk/>
          <pc:sldMk cId="3281249807" sldId="299"/>
        </pc:sldMkLst>
        <pc:spChg chg="mod">
          <ac:chgData name="John Sidhom" userId="eeb6e817-2ba7-4bce-ae41-4042e9e3616f" providerId="ADAL" clId="{E351D2FD-BC8D-43BC-8C45-722FB7376E2B}" dt="2021-01-19T15:24:39.573" v="5085" actId="20577"/>
          <ac:spMkLst>
            <pc:docMk/>
            <pc:sldMk cId="3281249807" sldId="299"/>
            <ac:spMk id="4" creationId="{C07C45B8-4983-4FFB-BD8B-B2F43686E476}"/>
          </ac:spMkLst>
        </pc:spChg>
        <pc:spChg chg="add">
          <ac:chgData name="John Sidhom" userId="eeb6e817-2ba7-4bce-ae41-4042e9e3616f" providerId="ADAL" clId="{E351D2FD-BC8D-43BC-8C45-722FB7376E2B}" dt="2021-01-19T15:24:49.738" v="5087"/>
          <ac:spMkLst>
            <pc:docMk/>
            <pc:sldMk cId="3281249807" sldId="299"/>
            <ac:spMk id="7" creationId="{832E9D10-3EB2-4AD9-BC62-E35CB98CE509}"/>
          </ac:spMkLst>
        </pc:spChg>
        <pc:spChg chg="mod">
          <ac:chgData name="John Sidhom" userId="eeb6e817-2ba7-4bce-ae41-4042e9e3616f" providerId="ADAL" clId="{E351D2FD-BC8D-43BC-8C45-722FB7376E2B}" dt="2021-01-19T20:57:11.119" v="6756" actId="14100"/>
          <ac:spMkLst>
            <pc:docMk/>
            <pc:sldMk cId="3281249807" sldId="299"/>
            <ac:spMk id="16" creationId="{F107D769-46BE-45E0-9CE2-0E7BC26C2C2F}"/>
          </ac:spMkLst>
        </pc:spChg>
        <pc:spChg chg="del mod">
          <ac:chgData name="John Sidhom" userId="eeb6e817-2ba7-4bce-ae41-4042e9e3616f" providerId="ADAL" clId="{E351D2FD-BC8D-43BC-8C45-722FB7376E2B}" dt="2021-01-19T15:24:44.512" v="5086" actId="478"/>
          <ac:spMkLst>
            <pc:docMk/>
            <pc:sldMk cId="3281249807" sldId="299"/>
            <ac:spMk id="37" creationId="{C1B9BF59-FD78-4598-AEEA-8D4C555B37D4}"/>
          </ac:spMkLst>
        </pc:spChg>
        <pc:grpChg chg="add del">
          <ac:chgData name="John Sidhom" userId="eeb6e817-2ba7-4bce-ae41-4042e9e3616f" providerId="ADAL" clId="{E351D2FD-BC8D-43BC-8C45-722FB7376E2B}" dt="2021-01-20T21:04:11.702" v="6816" actId="478"/>
          <ac:grpSpMkLst>
            <pc:docMk/>
            <pc:sldMk cId="3281249807" sldId="299"/>
            <ac:grpSpMk id="11" creationId="{A84FAC09-192E-4680-A0DD-B0E18B4ACD88}"/>
          </ac:grpSpMkLst>
        </pc:grpChg>
        <pc:grpChg chg="add del">
          <ac:chgData name="John Sidhom" userId="eeb6e817-2ba7-4bce-ae41-4042e9e3616f" providerId="ADAL" clId="{E351D2FD-BC8D-43BC-8C45-722FB7376E2B}" dt="2021-01-20T21:07:07.023" v="6844" actId="478"/>
          <ac:grpSpMkLst>
            <pc:docMk/>
            <pc:sldMk cId="3281249807" sldId="299"/>
            <ac:grpSpMk id="20" creationId="{B4A3DEE7-95E5-49F8-9353-7B1C227D78D6}"/>
          </ac:grpSpMkLst>
        </pc:grpChg>
        <pc:grpChg chg="add del">
          <ac:chgData name="John Sidhom" userId="eeb6e817-2ba7-4bce-ae41-4042e9e3616f" providerId="ADAL" clId="{E351D2FD-BC8D-43BC-8C45-722FB7376E2B}" dt="2021-01-21T16:59:59.984" v="7190" actId="478"/>
          <ac:grpSpMkLst>
            <pc:docMk/>
            <pc:sldMk cId="3281249807" sldId="299"/>
            <ac:grpSpMk id="29" creationId="{9C74B9DA-3D55-4C7D-BB02-5BC000D120E2}"/>
          </ac:grpSpMkLst>
        </pc:grpChg>
        <pc:grpChg chg="add del mod">
          <ac:chgData name="John Sidhom" userId="eeb6e817-2ba7-4bce-ae41-4042e9e3616f" providerId="ADAL" clId="{E351D2FD-BC8D-43BC-8C45-722FB7376E2B}" dt="2021-01-21T17:05:25.963" v="7258" actId="478"/>
          <ac:grpSpMkLst>
            <pc:docMk/>
            <pc:sldMk cId="3281249807" sldId="299"/>
            <ac:grpSpMk id="38" creationId="{5A8D617A-2BAE-45CE-A6B3-92996AD0B93D}"/>
          </ac:grpSpMkLst>
        </pc:grpChg>
        <pc:grpChg chg="add">
          <ac:chgData name="John Sidhom" userId="eeb6e817-2ba7-4bce-ae41-4042e9e3616f" providerId="ADAL" clId="{E351D2FD-BC8D-43BC-8C45-722FB7376E2B}" dt="2021-01-21T17:05:39.750" v="7261"/>
          <ac:grpSpMkLst>
            <pc:docMk/>
            <pc:sldMk cId="3281249807" sldId="299"/>
            <ac:grpSpMk id="45" creationId="{7D259279-CC2E-477D-B02A-5D36A14D02C0}"/>
          </ac:grpSpMkLst>
        </pc:grpChg>
        <pc:graphicFrameChg chg="mod modGraphic">
          <ac:chgData name="John Sidhom" userId="eeb6e817-2ba7-4bce-ae41-4042e9e3616f" providerId="ADAL" clId="{E351D2FD-BC8D-43BC-8C45-722FB7376E2B}" dt="2021-01-19T15:26:37.420" v="5099"/>
          <ac:graphicFrameMkLst>
            <pc:docMk/>
            <pc:sldMk cId="3281249807" sldId="299"/>
            <ac:graphicFrameMk id="8" creationId="{963B350B-5588-41B3-AC5F-3C20CBA82888}"/>
          </ac:graphicFrameMkLst>
        </pc:graphicFrameChg>
        <pc:picChg chg="add del mod">
          <ac:chgData name="John Sidhom" userId="eeb6e817-2ba7-4bce-ae41-4042e9e3616f" providerId="ADAL" clId="{E351D2FD-BC8D-43BC-8C45-722FB7376E2B}" dt="2021-01-19T15:24:44.512" v="5086" actId="478"/>
          <ac:picMkLst>
            <pc:docMk/>
            <pc:sldMk cId="3281249807" sldId="299"/>
            <ac:picMk id="2" creationId="{CD9E67C1-DD49-4969-B27A-AD7D4491AAB9}"/>
          </ac:picMkLst>
        </pc:picChg>
        <pc:picChg chg="del">
          <ac:chgData name="John Sidhom" userId="eeb6e817-2ba7-4bce-ae41-4042e9e3616f" providerId="ADAL" clId="{E351D2FD-BC8D-43BC-8C45-722FB7376E2B}" dt="2021-01-13T20:43:27.859" v="604" actId="478"/>
          <ac:picMkLst>
            <pc:docMk/>
            <pc:sldMk cId="3281249807" sldId="299"/>
            <ac:picMk id="3" creationId="{6563BA12-29EC-4553-8CCF-51B02CE6C80E}"/>
          </ac:picMkLst>
        </pc:picChg>
        <pc:picChg chg="add del">
          <ac:chgData name="John Sidhom" userId="eeb6e817-2ba7-4bce-ae41-4042e9e3616f" providerId="ADAL" clId="{E351D2FD-BC8D-43BC-8C45-722FB7376E2B}" dt="2021-01-19T15:34:53.425" v="5223" actId="478"/>
          <ac:picMkLst>
            <pc:docMk/>
            <pc:sldMk cId="3281249807" sldId="299"/>
            <ac:picMk id="6" creationId="{7181D6CE-7F08-46AE-85AF-1CB8A1CD95A9}"/>
          </ac:picMkLst>
        </pc:picChg>
        <pc:picChg chg="add del mod">
          <ac:chgData name="John Sidhom" userId="eeb6e817-2ba7-4bce-ae41-4042e9e3616f" providerId="ADAL" clId="{E351D2FD-BC8D-43BC-8C45-722FB7376E2B}" dt="2021-01-13T21:51:25.793" v="4187" actId="478"/>
          <ac:picMkLst>
            <pc:docMk/>
            <pc:sldMk cId="3281249807" sldId="299"/>
            <ac:picMk id="6" creationId="{FDFD3C97-E9A0-45D7-A85F-356ADC96165A}"/>
          </ac:picMkLst>
        </pc:picChg>
        <pc:picChg chg="add del">
          <ac:chgData name="John Sidhom" userId="eeb6e817-2ba7-4bce-ae41-4042e9e3616f" providerId="ADAL" clId="{E351D2FD-BC8D-43BC-8C45-722FB7376E2B}" dt="2021-01-19T16:24:48.947" v="5815" actId="478"/>
          <ac:picMkLst>
            <pc:docMk/>
            <pc:sldMk cId="3281249807" sldId="299"/>
            <ac:picMk id="9" creationId="{BC910885-C2F5-43DD-9A06-BA7EF7B117B9}"/>
          </ac:picMkLst>
        </pc:picChg>
        <pc:picChg chg="add del">
          <ac:chgData name="John Sidhom" userId="eeb6e817-2ba7-4bce-ae41-4042e9e3616f" providerId="ADAL" clId="{E351D2FD-BC8D-43BC-8C45-722FB7376E2B}" dt="2021-01-19T17:16:12.674" v="6470" actId="478"/>
          <ac:picMkLst>
            <pc:docMk/>
            <pc:sldMk cId="3281249807" sldId="299"/>
            <ac:picMk id="10" creationId="{ED72AB05-DBAD-49C6-ABC0-9554509AA60A}"/>
          </ac:picMkLst>
        </pc:picChg>
      </pc:sldChg>
      <pc:sldChg chg="modSp add del">
        <pc:chgData name="John Sidhom" userId="eeb6e817-2ba7-4bce-ae41-4042e9e3616f" providerId="ADAL" clId="{E351D2FD-BC8D-43BC-8C45-722FB7376E2B}" dt="2021-01-13T21:01:45.517" v="1424" actId="2696"/>
        <pc:sldMkLst>
          <pc:docMk/>
          <pc:sldMk cId="1302022109" sldId="300"/>
        </pc:sldMkLst>
        <pc:spChg chg="mod">
          <ac:chgData name="John Sidhom" userId="eeb6e817-2ba7-4bce-ae41-4042e9e3616f" providerId="ADAL" clId="{E351D2FD-BC8D-43BC-8C45-722FB7376E2B}" dt="2021-01-13T20:48:48.574" v="806" actId="20577"/>
          <ac:spMkLst>
            <pc:docMk/>
            <pc:sldMk cId="1302022109" sldId="300"/>
            <ac:spMk id="4" creationId="{C07C45B8-4983-4FFB-BD8B-B2F43686E476}"/>
          </ac:spMkLst>
        </pc:spChg>
      </pc:sldChg>
      <pc:sldChg chg="add del">
        <pc:chgData name="John Sidhom" userId="eeb6e817-2ba7-4bce-ae41-4042e9e3616f" providerId="ADAL" clId="{E351D2FD-BC8D-43BC-8C45-722FB7376E2B}" dt="2021-01-13T21:01:46.355" v="1425" actId="2696"/>
        <pc:sldMkLst>
          <pc:docMk/>
          <pc:sldMk cId="4115068713" sldId="301"/>
        </pc:sldMkLst>
      </pc:sldChg>
      <pc:sldChg chg="addSp delSp modSp add del">
        <pc:chgData name="John Sidhom" userId="eeb6e817-2ba7-4bce-ae41-4042e9e3616f" providerId="ADAL" clId="{E351D2FD-BC8D-43BC-8C45-722FB7376E2B}" dt="2021-01-19T15:27:45.591" v="5124" actId="2696"/>
        <pc:sldMkLst>
          <pc:docMk/>
          <pc:sldMk cId="4009930480" sldId="302"/>
        </pc:sldMkLst>
        <pc:spChg chg="mod">
          <ac:chgData name="John Sidhom" userId="eeb6e817-2ba7-4bce-ae41-4042e9e3616f" providerId="ADAL" clId="{E351D2FD-BC8D-43BC-8C45-722FB7376E2B}" dt="2021-01-13T20:49:33.729" v="820" actId="14100"/>
          <ac:spMkLst>
            <pc:docMk/>
            <pc:sldMk cId="4009930480" sldId="302"/>
            <ac:spMk id="4" creationId="{C07C45B8-4983-4FFB-BD8B-B2F43686E476}"/>
          </ac:spMkLst>
        </pc:spChg>
        <pc:spChg chg="mod">
          <ac:chgData name="John Sidhom" userId="eeb6e817-2ba7-4bce-ae41-4042e9e3616f" providerId="ADAL" clId="{E351D2FD-BC8D-43BC-8C45-722FB7376E2B}" dt="2021-01-13T21:52:14.719" v="4199" actId="1035"/>
          <ac:spMkLst>
            <pc:docMk/>
            <pc:sldMk cId="4009930480" sldId="302"/>
            <ac:spMk id="37" creationId="{C1B9BF59-FD78-4598-AEEA-8D4C555B37D4}"/>
          </ac:spMkLst>
        </pc:spChg>
        <pc:graphicFrameChg chg="mod modGraphic">
          <ac:chgData name="John Sidhom" userId="eeb6e817-2ba7-4bce-ae41-4042e9e3616f" providerId="ADAL" clId="{E351D2FD-BC8D-43BC-8C45-722FB7376E2B}" dt="2021-01-19T15:26:18.781" v="5098" actId="6549"/>
          <ac:graphicFrameMkLst>
            <pc:docMk/>
            <pc:sldMk cId="4009930480" sldId="302"/>
            <ac:graphicFrameMk id="8" creationId="{963B350B-5588-41B3-AC5F-3C20CBA82888}"/>
          </ac:graphicFrameMkLst>
        </pc:graphicFrameChg>
        <pc:picChg chg="del">
          <ac:chgData name="John Sidhom" userId="eeb6e817-2ba7-4bce-ae41-4042e9e3616f" providerId="ADAL" clId="{E351D2FD-BC8D-43BC-8C45-722FB7376E2B}" dt="2021-01-13T21:52:10.948" v="4196" actId="478"/>
          <ac:picMkLst>
            <pc:docMk/>
            <pc:sldMk cId="4009930480" sldId="302"/>
            <ac:picMk id="6" creationId="{FDFD3C97-E9A0-45D7-A85F-356ADC96165A}"/>
          </ac:picMkLst>
        </pc:picChg>
        <pc:picChg chg="add">
          <ac:chgData name="John Sidhom" userId="eeb6e817-2ba7-4bce-ae41-4042e9e3616f" providerId="ADAL" clId="{E351D2FD-BC8D-43BC-8C45-722FB7376E2B}" dt="2021-01-13T21:52:11.616" v="4197"/>
          <ac:picMkLst>
            <pc:docMk/>
            <pc:sldMk cId="4009930480" sldId="302"/>
            <ac:picMk id="7" creationId="{00EF5E85-5C8D-46DD-9B85-561DA348C84D}"/>
          </ac:picMkLst>
        </pc:picChg>
      </pc:sldChg>
      <pc:sldChg chg="add del">
        <pc:chgData name="John Sidhom" userId="eeb6e817-2ba7-4bce-ae41-4042e9e3616f" providerId="ADAL" clId="{E351D2FD-BC8D-43BC-8C45-722FB7376E2B}" dt="2021-01-13T21:01:44.134" v="1423" actId="2696"/>
        <pc:sldMkLst>
          <pc:docMk/>
          <pc:sldMk cId="3627207031" sldId="303"/>
        </pc:sldMkLst>
      </pc:sldChg>
      <pc:sldChg chg="addSp delSp modSp add">
        <pc:chgData name="John Sidhom" userId="eeb6e817-2ba7-4bce-ae41-4042e9e3616f" providerId="ADAL" clId="{E351D2FD-BC8D-43BC-8C45-722FB7376E2B}" dt="2021-01-21T17:06:26.220" v="7270" actId="207"/>
        <pc:sldMkLst>
          <pc:docMk/>
          <pc:sldMk cId="3794048119" sldId="303"/>
        </pc:sldMkLst>
        <pc:spChg chg="mod">
          <ac:chgData name="John Sidhom" userId="eeb6e817-2ba7-4bce-ae41-4042e9e3616f" providerId="ADAL" clId="{E351D2FD-BC8D-43BC-8C45-722FB7376E2B}" dt="2021-01-19T15:42:17.845" v="5333" actId="20577"/>
          <ac:spMkLst>
            <pc:docMk/>
            <pc:sldMk cId="3794048119" sldId="303"/>
            <ac:spMk id="4" creationId="{C07C45B8-4983-4FFB-BD8B-B2F43686E476}"/>
          </ac:spMkLst>
        </pc:spChg>
        <pc:spChg chg="mod">
          <ac:chgData name="John Sidhom" userId="eeb6e817-2ba7-4bce-ae41-4042e9e3616f" providerId="ADAL" clId="{E351D2FD-BC8D-43BC-8C45-722FB7376E2B}" dt="2021-01-19T17:17:02.584" v="6484" actId="207"/>
          <ac:spMkLst>
            <pc:docMk/>
            <pc:sldMk cId="3794048119" sldId="303"/>
            <ac:spMk id="15" creationId="{228CFC00-6E15-48CB-8D88-7AE6F0E5387F}"/>
          </ac:spMkLst>
        </pc:spChg>
        <pc:spChg chg="mod">
          <ac:chgData name="John Sidhom" userId="eeb6e817-2ba7-4bce-ae41-4042e9e3616f" providerId="ADAL" clId="{E351D2FD-BC8D-43BC-8C45-722FB7376E2B}" dt="2021-01-19T20:57:32.513" v="6759" actId="14100"/>
          <ac:spMkLst>
            <pc:docMk/>
            <pc:sldMk cId="3794048119" sldId="303"/>
            <ac:spMk id="16" creationId="{60888510-1D73-420D-BF5D-86388200FBE4}"/>
          </ac:spMkLst>
        </pc:spChg>
        <pc:spChg chg="mod">
          <ac:chgData name="John Sidhom" userId="eeb6e817-2ba7-4bce-ae41-4042e9e3616f" providerId="ADAL" clId="{E351D2FD-BC8D-43BC-8C45-722FB7376E2B}" dt="2021-01-19T17:16:59.043" v="6483" actId="207"/>
          <ac:spMkLst>
            <pc:docMk/>
            <pc:sldMk cId="3794048119" sldId="303"/>
            <ac:spMk id="18" creationId="{EE9BAEC3-F63A-44BD-8B25-A23C223608B6}"/>
          </ac:spMkLst>
        </pc:spChg>
        <pc:spChg chg="mod">
          <ac:chgData name="John Sidhom" userId="eeb6e817-2ba7-4bce-ae41-4042e9e3616f" providerId="ADAL" clId="{E351D2FD-BC8D-43BC-8C45-722FB7376E2B}" dt="2021-01-20T21:10:24.393" v="6851" actId="207"/>
          <ac:spMkLst>
            <pc:docMk/>
            <pc:sldMk cId="3794048119" sldId="303"/>
            <ac:spMk id="33" creationId="{FA170A6E-220F-4451-9D2C-F067414C8FBF}"/>
          </ac:spMkLst>
        </pc:spChg>
        <pc:spChg chg="mod">
          <ac:chgData name="John Sidhom" userId="eeb6e817-2ba7-4bce-ae41-4042e9e3616f" providerId="ADAL" clId="{E351D2FD-BC8D-43BC-8C45-722FB7376E2B}" dt="2021-01-20T21:10:20.151" v="6850" actId="207"/>
          <ac:spMkLst>
            <pc:docMk/>
            <pc:sldMk cId="3794048119" sldId="303"/>
            <ac:spMk id="36" creationId="{8AA2BA81-081B-4259-B70E-00ACE8D82A4C}"/>
          </ac:spMkLst>
        </pc:spChg>
        <pc:spChg chg="mod">
          <ac:chgData name="John Sidhom" userId="eeb6e817-2ba7-4bce-ae41-4042e9e3616f" providerId="ADAL" clId="{E351D2FD-BC8D-43BC-8C45-722FB7376E2B}" dt="2021-01-19T16:27:22.398" v="5863" actId="1036"/>
          <ac:spMkLst>
            <pc:docMk/>
            <pc:sldMk cId="3794048119" sldId="303"/>
            <ac:spMk id="37" creationId="{C1B9BF59-FD78-4598-AEEA-8D4C555B37D4}"/>
          </ac:spMkLst>
        </pc:spChg>
        <pc:spChg chg="mod">
          <ac:chgData name="John Sidhom" userId="eeb6e817-2ba7-4bce-ae41-4042e9e3616f" providerId="ADAL" clId="{E351D2FD-BC8D-43BC-8C45-722FB7376E2B}" dt="2021-01-21T17:06:21.075" v="7269" actId="207"/>
          <ac:spMkLst>
            <pc:docMk/>
            <pc:sldMk cId="3794048119" sldId="303"/>
            <ac:spMk id="49" creationId="{C3E5CCCD-7009-42A3-9273-F99B20B6EC98}"/>
          </ac:spMkLst>
        </pc:spChg>
        <pc:spChg chg="mod">
          <ac:chgData name="John Sidhom" userId="eeb6e817-2ba7-4bce-ae41-4042e9e3616f" providerId="ADAL" clId="{E351D2FD-BC8D-43BC-8C45-722FB7376E2B}" dt="2021-01-21T17:06:26.220" v="7270" actId="207"/>
          <ac:spMkLst>
            <pc:docMk/>
            <pc:sldMk cId="3794048119" sldId="303"/>
            <ac:spMk id="51" creationId="{1BC1EC4F-9815-4C8C-9E7D-369A7DD0A74A}"/>
          </ac:spMkLst>
        </pc:spChg>
        <pc:grpChg chg="add del">
          <ac:chgData name="John Sidhom" userId="eeb6e817-2ba7-4bce-ae41-4042e9e3616f" providerId="ADAL" clId="{E351D2FD-BC8D-43BC-8C45-722FB7376E2B}" dt="2021-01-20T21:04:18.311" v="6818" actId="478"/>
          <ac:grpSpMkLst>
            <pc:docMk/>
            <pc:sldMk cId="3794048119" sldId="303"/>
            <ac:grpSpMk id="11" creationId="{EBF57EE6-6924-4D32-B451-F8DD73365AFB}"/>
          </ac:grpSpMkLst>
        </pc:grpChg>
        <pc:grpChg chg="add del">
          <ac:chgData name="John Sidhom" userId="eeb6e817-2ba7-4bce-ae41-4042e9e3616f" providerId="ADAL" clId="{E351D2FD-BC8D-43BC-8C45-722FB7376E2B}" dt="2021-01-20T21:07:15.940" v="6846" actId="478"/>
          <ac:grpSpMkLst>
            <pc:docMk/>
            <pc:sldMk cId="3794048119" sldId="303"/>
            <ac:grpSpMk id="20" creationId="{BE4EA2F8-DA2C-4358-B37D-E3E84639763C}"/>
          </ac:grpSpMkLst>
        </pc:grpChg>
        <pc:grpChg chg="add del">
          <ac:chgData name="John Sidhom" userId="eeb6e817-2ba7-4bce-ae41-4042e9e3616f" providerId="ADAL" clId="{E351D2FD-BC8D-43BC-8C45-722FB7376E2B}" dt="2021-01-21T17:00:11.940" v="7194" actId="478"/>
          <ac:grpSpMkLst>
            <pc:docMk/>
            <pc:sldMk cId="3794048119" sldId="303"/>
            <ac:grpSpMk id="29" creationId="{362C735F-19FA-44EA-BAA3-A12C24A85052}"/>
          </ac:grpSpMkLst>
        </pc:grpChg>
        <pc:grpChg chg="add del mod">
          <ac:chgData name="John Sidhom" userId="eeb6e817-2ba7-4bce-ae41-4042e9e3616f" providerId="ADAL" clId="{E351D2FD-BC8D-43BC-8C45-722FB7376E2B}" dt="2021-01-21T17:05:52.851" v="7263" actId="478"/>
          <ac:grpSpMkLst>
            <pc:docMk/>
            <pc:sldMk cId="3794048119" sldId="303"/>
            <ac:grpSpMk id="39" creationId="{5074A87B-ADEB-4EB6-833C-900039330C11}"/>
          </ac:grpSpMkLst>
        </pc:grpChg>
        <pc:grpChg chg="add">
          <ac:chgData name="John Sidhom" userId="eeb6e817-2ba7-4bce-ae41-4042e9e3616f" providerId="ADAL" clId="{E351D2FD-BC8D-43BC-8C45-722FB7376E2B}" dt="2021-01-21T17:06:06.560" v="7266"/>
          <ac:grpSpMkLst>
            <pc:docMk/>
            <pc:sldMk cId="3794048119" sldId="303"/>
            <ac:grpSpMk id="46" creationId="{2299F18D-90D0-418C-AD30-EC28A69B9AF4}"/>
          </ac:grpSpMkLst>
        </pc:grpChg>
        <pc:graphicFrameChg chg="mod modGraphic">
          <ac:chgData name="John Sidhom" userId="eeb6e817-2ba7-4bce-ae41-4042e9e3616f" providerId="ADAL" clId="{E351D2FD-BC8D-43BC-8C45-722FB7376E2B}" dt="2021-01-20T21:10:41.302" v="6873" actId="1036"/>
          <ac:graphicFrameMkLst>
            <pc:docMk/>
            <pc:sldMk cId="3794048119" sldId="303"/>
            <ac:graphicFrameMk id="8" creationId="{963B350B-5588-41B3-AC5F-3C20CBA82888}"/>
          </ac:graphicFrameMkLst>
        </pc:graphicFrameChg>
        <pc:picChg chg="add del mod">
          <ac:chgData name="John Sidhom" userId="eeb6e817-2ba7-4bce-ae41-4042e9e3616f" providerId="ADAL" clId="{E351D2FD-BC8D-43BC-8C45-722FB7376E2B}" dt="2021-01-13T21:53:27.287" v="4239" actId="478"/>
          <ac:picMkLst>
            <pc:docMk/>
            <pc:sldMk cId="3794048119" sldId="303"/>
            <ac:picMk id="2" creationId="{976E0849-F3A8-4FA4-BA21-B03123567DA7}"/>
          </ac:picMkLst>
        </pc:picChg>
        <pc:picChg chg="add del">
          <ac:chgData name="John Sidhom" userId="eeb6e817-2ba7-4bce-ae41-4042e9e3616f" providerId="ADAL" clId="{E351D2FD-BC8D-43BC-8C45-722FB7376E2B}" dt="2021-01-19T15:37:25.788" v="5271"/>
          <ac:picMkLst>
            <pc:docMk/>
            <pc:sldMk cId="3794048119" sldId="303"/>
            <ac:picMk id="2" creationId="{CEBFE0D7-957C-44E2-8F2E-B84BEA3AAEF8}"/>
          </ac:picMkLst>
        </pc:picChg>
        <pc:picChg chg="add del mod">
          <ac:chgData name="John Sidhom" userId="eeb6e817-2ba7-4bce-ae41-4042e9e3616f" providerId="ADAL" clId="{E351D2FD-BC8D-43BC-8C45-722FB7376E2B}" dt="2021-01-19T15:37:42.879" v="5308" actId="478"/>
          <ac:picMkLst>
            <pc:docMk/>
            <pc:sldMk cId="3794048119" sldId="303"/>
            <ac:picMk id="3" creationId="{B6671CDB-9CB0-4011-9166-112F31E182B8}"/>
          </ac:picMkLst>
        </pc:picChg>
        <pc:picChg chg="add del mod ord">
          <ac:chgData name="John Sidhom" userId="eeb6e817-2ba7-4bce-ae41-4042e9e3616f" providerId="ADAL" clId="{E351D2FD-BC8D-43BC-8C45-722FB7376E2B}" dt="2021-01-19T16:26:58.316" v="5855" actId="478"/>
          <ac:picMkLst>
            <pc:docMk/>
            <pc:sldMk cId="3794048119" sldId="303"/>
            <ac:picMk id="5" creationId="{553A4726-FA1B-4E31-B3AE-E5006A3EDF52}"/>
          </ac:picMkLst>
        </pc:picChg>
        <pc:picChg chg="add del mod">
          <ac:chgData name="John Sidhom" userId="eeb6e817-2ba7-4bce-ae41-4042e9e3616f" providerId="ADAL" clId="{E351D2FD-BC8D-43BC-8C45-722FB7376E2B}" dt="2021-01-19T17:16:20.104" v="6473" actId="478"/>
          <ac:picMkLst>
            <pc:docMk/>
            <pc:sldMk cId="3794048119" sldId="303"/>
            <ac:picMk id="6" creationId="{74CC1068-A72A-4C23-9E04-699E56F1D1B7}"/>
          </ac:picMkLst>
        </pc:picChg>
        <pc:picChg chg="del">
          <ac:chgData name="John Sidhom" userId="eeb6e817-2ba7-4bce-ae41-4042e9e3616f" providerId="ADAL" clId="{E351D2FD-BC8D-43BC-8C45-722FB7376E2B}" dt="2021-01-13T21:04:24.407" v="1471" actId="478"/>
          <ac:picMkLst>
            <pc:docMk/>
            <pc:sldMk cId="3794048119" sldId="303"/>
            <ac:picMk id="6" creationId="{FDFD3C97-E9A0-45D7-A85F-356ADC96165A}"/>
          </ac:picMkLst>
        </pc:picChg>
        <pc:picChg chg="add del mod">
          <ac:chgData name="John Sidhom" userId="eeb6e817-2ba7-4bce-ae41-4042e9e3616f" providerId="ADAL" clId="{E351D2FD-BC8D-43BC-8C45-722FB7376E2B}" dt="2021-01-19T15:47:12.126" v="5614" actId="478"/>
          <ac:picMkLst>
            <pc:docMk/>
            <pc:sldMk cId="3794048119" sldId="303"/>
            <ac:picMk id="9" creationId="{07DF9616-034B-45AE-8EF9-955159352147}"/>
          </ac:picMkLst>
        </pc:picChg>
        <pc:picChg chg="add del">
          <ac:chgData name="John Sidhom" userId="eeb6e817-2ba7-4bce-ae41-4042e9e3616f" providerId="ADAL" clId="{E351D2FD-BC8D-43BC-8C45-722FB7376E2B}" dt="2021-01-19T15:48:14.125" v="5651" actId="478"/>
          <ac:picMkLst>
            <pc:docMk/>
            <pc:sldMk cId="3794048119" sldId="303"/>
            <ac:picMk id="10" creationId="{D1DCAAAE-0BB5-4C83-8FB6-2F4EB45F6E0A}"/>
          </ac:picMkLst>
        </pc:picChg>
      </pc:sldChg>
      <pc:sldChg chg="addSp delSp modSp add del ord">
        <pc:chgData name="John Sidhom" userId="eeb6e817-2ba7-4bce-ae41-4042e9e3616f" providerId="ADAL" clId="{E351D2FD-BC8D-43BC-8C45-722FB7376E2B}" dt="2021-01-21T00:19:00.877" v="7161" actId="2696"/>
        <pc:sldMkLst>
          <pc:docMk/>
          <pc:sldMk cId="1880195990" sldId="304"/>
        </pc:sldMkLst>
        <pc:spChg chg="mod">
          <ac:chgData name="John Sidhom" userId="eeb6e817-2ba7-4bce-ae41-4042e9e3616f" providerId="ADAL" clId="{E351D2FD-BC8D-43BC-8C45-722FB7376E2B}" dt="2021-01-13T21:08:58.898" v="1624" actId="6549"/>
          <ac:spMkLst>
            <pc:docMk/>
            <pc:sldMk cId="1880195990" sldId="304"/>
            <ac:spMk id="4" creationId="{C07C45B8-4983-4FFB-BD8B-B2F43686E476}"/>
          </ac:spMkLst>
        </pc:spChg>
        <pc:spChg chg="del mod topLvl">
          <ac:chgData name="John Sidhom" userId="eeb6e817-2ba7-4bce-ae41-4042e9e3616f" providerId="ADAL" clId="{E351D2FD-BC8D-43BC-8C45-722FB7376E2B}" dt="2021-01-20T21:04:41.640" v="6824" actId="478"/>
          <ac:spMkLst>
            <pc:docMk/>
            <pc:sldMk cId="1880195990" sldId="304"/>
            <ac:spMk id="10" creationId="{11C771ED-C0A5-402C-A639-F39BB3A9159E}"/>
          </ac:spMkLst>
        </pc:spChg>
        <pc:spChg chg="del mod topLvl">
          <ac:chgData name="John Sidhom" userId="eeb6e817-2ba7-4bce-ae41-4042e9e3616f" providerId="ADAL" clId="{E351D2FD-BC8D-43BC-8C45-722FB7376E2B}" dt="2021-01-20T21:04:41.640" v="6824" actId="478"/>
          <ac:spMkLst>
            <pc:docMk/>
            <pc:sldMk cId="1880195990" sldId="304"/>
            <ac:spMk id="11" creationId="{FA5F8949-89AD-4643-945D-5BF2CBEC1586}"/>
          </ac:spMkLst>
        </pc:spChg>
        <pc:spChg chg="del mod topLvl">
          <ac:chgData name="John Sidhom" userId="eeb6e817-2ba7-4bce-ae41-4042e9e3616f" providerId="ADAL" clId="{E351D2FD-BC8D-43BC-8C45-722FB7376E2B}" dt="2021-01-20T21:04:41.640" v="6824" actId="478"/>
          <ac:spMkLst>
            <pc:docMk/>
            <pc:sldMk cId="1880195990" sldId="304"/>
            <ac:spMk id="12" creationId="{BDDEA4E5-DFC5-4BC2-8927-8BF4A79A94F8}"/>
          </ac:spMkLst>
        </pc:spChg>
        <pc:spChg chg="del mod topLvl">
          <ac:chgData name="John Sidhom" userId="eeb6e817-2ba7-4bce-ae41-4042e9e3616f" providerId="ADAL" clId="{E351D2FD-BC8D-43BC-8C45-722FB7376E2B}" dt="2021-01-20T21:04:41.640" v="6824" actId="478"/>
          <ac:spMkLst>
            <pc:docMk/>
            <pc:sldMk cId="1880195990" sldId="304"/>
            <ac:spMk id="13" creationId="{A3EFCF3D-FBDD-400A-BF7A-EEDBC4653E09}"/>
          </ac:spMkLst>
        </pc:spChg>
        <pc:spChg chg="del mod topLvl">
          <ac:chgData name="John Sidhom" userId="eeb6e817-2ba7-4bce-ae41-4042e9e3616f" providerId="ADAL" clId="{E351D2FD-BC8D-43BC-8C45-722FB7376E2B}" dt="2021-01-20T21:04:41.640" v="6824" actId="478"/>
          <ac:spMkLst>
            <pc:docMk/>
            <pc:sldMk cId="1880195990" sldId="304"/>
            <ac:spMk id="14" creationId="{17AC550E-6389-4067-971C-B5E523A647F4}"/>
          </ac:spMkLst>
        </pc:spChg>
        <pc:spChg chg="del mod topLvl">
          <ac:chgData name="John Sidhom" userId="eeb6e817-2ba7-4bce-ae41-4042e9e3616f" providerId="ADAL" clId="{E351D2FD-BC8D-43BC-8C45-722FB7376E2B}" dt="2021-01-20T21:04:41.640" v="6824" actId="478"/>
          <ac:spMkLst>
            <pc:docMk/>
            <pc:sldMk cId="1880195990" sldId="304"/>
            <ac:spMk id="15" creationId="{780B08AC-90B3-416E-ACA3-451C74164502}"/>
          </ac:spMkLst>
        </pc:spChg>
        <pc:spChg chg="del mod topLvl">
          <ac:chgData name="John Sidhom" userId="eeb6e817-2ba7-4bce-ae41-4042e9e3616f" providerId="ADAL" clId="{E351D2FD-BC8D-43BC-8C45-722FB7376E2B}" dt="2021-01-20T21:04:41.640" v="6824" actId="478"/>
          <ac:spMkLst>
            <pc:docMk/>
            <pc:sldMk cId="1880195990" sldId="304"/>
            <ac:spMk id="16" creationId="{0B9C2124-78D6-429C-AA70-05595B1D14D4}"/>
          </ac:spMkLst>
        </pc:spChg>
        <pc:spChg chg="del mod topLvl">
          <ac:chgData name="John Sidhom" userId="eeb6e817-2ba7-4bce-ae41-4042e9e3616f" providerId="ADAL" clId="{E351D2FD-BC8D-43BC-8C45-722FB7376E2B}" dt="2021-01-20T21:04:41.640" v="6824" actId="478"/>
          <ac:spMkLst>
            <pc:docMk/>
            <pc:sldMk cId="1880195990" sldId="304"/>
            <ac:spMk id="17" creationId="{01E39B11-5396-471F-808E-D97ED0D58752}"/>
          </ac:spMkLst>
        </pc:spChg>
        <pc:spChg chg="add">
          <ac:chgData name="John Sidhom" userId="eeb6e817-2ba7-4bce-ae41-4042e9e3616f" providerId="ADAL" clId="{E351D2FD-BC8D-43BC-8C45-722FB7376E2B}" dt="2021-01-20T21:16:52.583" v="7011"/>
          <ac:spMkLst>
            <pc:docMk/>
            <pc:sldMk cId="1880195990" sldId="304"/>
            <ac:spMk id="18" creationId="{A21B606E-7F93-4F64-A145-FCC0E7BE2F76}"/>
          </ac:spMkLst>
        </pc:spChg>
        <pc:spChg chg="add">
          <ac:chgData name="John Sidhom" userId="eeb6e817-2ba7-4bce-ae41-4042e9e3616f" providerId="ADAL" clId="{E351D2FD-BC8D-43BC-8C45-722FB7376E2B}" dt="2021-01-20T21:16:52.583" v="7011"/>
          <ac:spMkLst>
            <pc:docMk/>
            <pc:sldMk cId="1880195990" sldId="304"/>
            <ac:spMk id="19" creationId="{32669E74-55B0-47D7-BF77-8FCF288996B1}"/>
          </ac:spMkLst>
        </pc:spChg>
        <pc:spChg chg="add mod">
          <ac:chgData name="John Sidhom" userId="eeb6e817-2ba7-4bce-ae41-4042e9e3616f" providerId="ADAL" clId="{E351D2FD-BC8D-43BC-8C45-722FB7376E2B}" dt="2021-01-20T21:17:08.147" v="7029" actId="207"/>
          <ac:spMkLst>
            <pc:docMk/>
            <pc:sldMk cId="1880195990" sldId="304"/>
            <ac:spMk id="20" creationId="{1EB2D3ED-2AFE-42EA-B6DC-E5240460F21C}"/>
          </ac:spMkLst>
        </pc:spChg>
        <pc:spChg chg="add">
          <ac:chgData name="John Sidhom" userId="eeb6e817-2ba7-4bce-ae41-4042e9e3616f" providerId="ADAL" clId="{E351D2FD-BC8D-43BC-8C45-722FB7376E2B}" dt="2021-01-20T21:16:52.583" v="7011"/>
          <ac:spMkLst>
            <pc:docMk/>
            <pc:sldMk cId="1880195990" sldId="304"/>
            <ac:spMk id="21" creationId="{5B4B17CA-C727-408B-865F-D5F901BCF97B}"/>
          </ac:spMkLst>
        </pc:spChg>
        <pc:spChg chg="add mod">
          <ac:chgData name="John Sidhom" userId="eeb6e817-2ba7-4bce-ae41-4042e9e3616f" providerId="ADAL" clId="{E351D2FD-BC8D-43BC-8C45-722FB7376E2B}" dt="2021-01-20T21:17:12.268" v="7030" actId="207"/>
          <ac:spMkLst>
            <pc:docMk/>
            <pc:sldMk cId="1880195990" sldId="304"/>
            <ac:spMk id="22" creationId="{118BABBB-51D1-43E2-B5E7-31691A63B9C6}"/>
          </ac:spMkLst>
        </pc:spChg>
        <pc:spChg chg="add">
          <ac:chgData name="John Sidhom" userId="eeb6e817-2ba7-4bce-ae41-4042e9e3616f" providerId="ADAL" clId="{E351D2FD-BC8D-43BC-8C45-722FB7376E2B}" dt="2021-01-20T21:16:52.583" v="7011"/>
          <ac:spMkLst>
            <pc:docMk/>
            <pc:sldMk cId="1880195990" sldId="304"/>
            <ac:spMk id="23" creationId="{11518D48-0EE1-4D53-9CE1-CA224F1CA926}"/>
          </ac:spMkLst>
        </pc:spChg>
        <pc:spChg chg="add">
          <ac:chgData name="John Sidhom" userId="eeb6e817-2ba7-4bce-ae41-4042e9e3616f" providerId="ADAL" clId="{E351D2FD-BC8D-43BC-8C45-722FB7376E2B}" dt="2021-01-20T21:16:52.583" v="7011"/>
          <ac:spMkLst>
            <pc:docMk/>
            <pc:sldMk cId="1880195990" sldId="304"/>
            <ac:spMk id="24" creationId="{B7840BBF-1E34-4E18-B94E-82F8431CD4F7}"/>
          </ac:spMkLst>
        </pc:spChg>
        <pc:spChg chg="add">
          <ac:chgData name="John Sidhom" userId="eeb6e817-2ba7-4bce-ae41-4042e9e3616f" providerId="ADAL" clId="{E351D2FD-BC8D-43BC-8C45-722FB7376E2B}" dt="2021-01-20T21:16:52.583" v="7011"/>
          <ac:spMkLst>
            <pc:docMk/>
            <pc:sldMk cId="1880195990" sldId="304"/>
            <ac:spMk id="25" creationId="{4718B4DA-3537-4166-8B5C-B9396A89B2A6}"/>
          </ac:spMkLst>
        </pc:spChg>
        <pc:spChg chg="mod">
          <ac:chgData name="John Sidhom" userId="eeb6e817-2ba7-4bce-ae41-4042e9e3616f" providerId="ADAL" clId="{E351D2FD-BC8D-43BC-8C45-722FB7376E2B}" dt="2021-01-20T21:16:58.563" v="7028" actId="1035"/>
          <ac:spMkLst>
            <pc:docMk/>
            <pc:sldMk cId="1880195990" sldId="304"/>
            <ac:spMk id="37" creationId="{C1B9BF59-FD78-4598-AEEA-8D4C555B37D4}"/>
          </ac:spMkLst>
        </pc:spChg>
        <pc:grpChg chg="add del">
          <ac:chgData name="John Sidhom" userId="eeb6e817-2ba7-4bce-ae41-4042e9e3616f" providerId="ADAL" clId="{E351D2FD-BC8D-43BC-8C45-722FB7376E2B}" dt="2021-01-19T17:18:56.187" v="6528" actId="165"/>
          <ac:grpSpMkLst>
            <pc:docMk/>
            <pc:sldMk cId="1880195990" sldId="304"/>
            <ac:grpSpMk id="9" creationId="{8EB21887-9DFB-4AB0-913E-E1E2954928D3}"/>
          </ac:grpSpMkLst>
        </pc:grpChg>
        <pc:graphicFrameChg chg="add mod modGraphic">
          <ac:chgData name="John Sidhom" userId="eeb6e817-2ba7-4bce-ae41-4042e9e3616f" providerId="ADAL" clId="{E351D2FD-BC8D-43BC-8C45-722FB7376E2B}" dt="2021-01-19T16:39:31.285" v="6260"/>
          <ac:graphicFrameMkLst>
            <pc:docMk/>
            <pc:sldMk cId="1880195990" sldId="304"/>
            <ac:graphicFrameMk id="7" creationId="{85E73903-34CD-403F-89E5-6F9A323839EE}"/>
          </ac:graphicFrameMkLst>
        </pc:graphicFrameChg>
        <pc:graphicFrameChg chg="del mod modGraphic">
          <ac:chgData name="John Sidhom" userId="eeb6e817-2ba7-4bce-ae41-4042e9e3616f" providerId="ADAL" clId="{E351D2FD-BC8D-43BC-8C45-722FB7376E2B}" dt="2021-01-19T16:38:29.958" v="6251" actId="478"/>
          <ac:graphicFrameMkLst>
            <pc:docMk/>
            <pc:sldMk cId="1880195990" sldId="304"/>
            <ac:graphicFrameMk id="8" creationId="{963B350B-5588-41B3-AC5F-3C20CBA82888}"/>
          </ac:graphicFrameMkLst>
        </pc:graphicFrameChg>
        <pc:picChg chg="add del mod">
          <ac:chgData name="John Sidhom" userId="eeb6e817-2ba7-4bce-ae41-4042e9e3616f" providerId="ADAL" clId="{E351D2FD-BC8D-43BC-8C45-722FB7376E2B}" dt="2021-01-13T21:54:20.372" v="4287" actId="478"/>
          <ac:picMkLst>
            <pc:docMk/>
            <pc:sldMk cId="1880195990" sldId="304"/>
            <ac:picMk id="2" creationId="{25CD1E0E-28A2-4D63-9D05-72E44AE3EA3E}"/>
          </ac:picMkLst>
        </pc:picChg>
        <pc:picChg chg="add del mod">
          <ac:chgData name="John Sidhom" userId="eeb6e817-2ba7-4bce-ae41-4042e9e3616f" providerId="ADAL" clId="{E351D2FD-BC8D-43BC-8C45-722FB7376E2B}" dt="2021-01-19T17:18:51.744" v="6526" actId="478"/>
          <ac:picMkLst>
            <pc:docMk/>
            <pc:sldMk cId="1880195990" sldId="304"/>
            <ac:picMk id="2" creationId="{A5FA423A-F7B4-49F1-9ADB-FB297AFD7AF5}"/>
          </ac:picMkLst>
        </pc:picChg>
        <pc:picChg chg="add del mod">
          <ac:chgData name="John Sidhom" userId="eeb6e817-2ba7-4bce-ae41-4042e9e3616f" providerId="ADAL" clId="{E351D2FD-BC8D-43BC-8C45-722FB7376E2B}" dt="2021-01-19T16:37:55.300" v="6216" actId="478"/>
          <ac:picMkLst>
            <pc:docMk/>
            <pc:sldMk cId="1880195990" sldId="304"/>
            <ac:picMk id="3" creationId="{8A69A7A3-C3F4-4758-B688-97E0C9205AF5}"/>
          </ac:picMkLst>
        </pc:picChg>
        <pc:picChg chg="del">
          <ac:chgData name="John Sidhom" userId="eeb6e817-2ba7-4bce-ae41-4042e9e3616f" providerId="ADAL" clId="{E351D2FD-BC8D-43BC-8C45-722FB7376E2B}" dt="2021-01-13T21:10:17.804" v="1685" actId="478"/>
          <ac:picMkLst>
            <pc:docMk/>
            <pc:sldMk cId="1880195990" sldId="304"/>
            <ac:picMk id="6" creationId="{FDFD3C97-E9A0-45D7-A85F-356ADC96165A}"/>
          </ac:picMkLst>
        </pc:picChg>
      </pc:sldChg>
      <pc:sldChg chg="addSp delSp modSp add del ord">
        <pc:chgData name="John Sidhom" userId="eeb6e817-2ba7-4bce-ae41-4042e9e3616f" providerId="ADAL" clId="{E351D2FD-BC8D-43BC-8C45-722FB7376E2B}" dt="2021-01-19T16:39:56.963" v="6264" actId="2696"/>
        <pc:sldMkLst>
          <pc:docMk/>
          <pc:sldMk cId="548521489" sldId="305"/>
        </pc:sldMkLst>
        <pc:spChg chg="mod">
          <ac:chgData name="John Sidhom" userId="eeb6e817-2ba7-4bce-ae41-4042e9e3616f" providerId="ADAL" clId="{E351D2FD-BC8D-43BC-8C45-722FB7376E2B}" dt="2021-01-13T21:18:04.587" v="2157" actId="14100"/>
          <ac:spMkLst>
            <pc:docMk/>
            <pc:sldMk cId="548521489" sldId="305"/>
            <ac:spMk id="4" creationId="{C07C45B8-4983-4FFB-BD8B-B2F43686E476}"/>
          </ac:spMkLst>
        </pc:spChg>
        <pc:graphicFrameChg chg="mod modGraphic">
          <ac:chgData name="John Sidhom" userId="eeb6e817-2ba7-4bce-ae41-4042e9e3616f" providerId="ADAL" clId="{E351D2FD-BC8D-43BC-8C45-722FB7376E2B}" dt="2021-01-13T21:20:01.357" v="2340" actId="2165"/>
          <ac:graphicFrameMkLst>
            <pc:docMk/>
            <pc:sldMk cId="548521489" sldId="305"/>
            <ac:graphicFrameMk id="8" creationId="{963B350B-5588-41B3-AC5F-3C20CBA82888}"/>
          </ac:graphicFrameMkLst>
        </pc:graphicFrameChg>
        <pc:picChg chg="del">
          <ac:chgData name="John Sidhom" userId="eeb6e817-2ba7-4bce-ae41-4042e9e3616f" providerId="ADAL" clId="{E351D2FD-BC8D-43BC-8C45-722FB7376E2B}" dt="2021-01-13T21:54:25.556" v="4289" actId="478"/>
          <ac:picMkLst>
            <pc:docMk/>
            <pc:sldMk cId="548521489" sldId="305"/>
            <ac:picMk id="2" creationId="{25CD1E0E-28A2-4D63-9D05-72E44AE3EA3E}"/>
          </ac:picMkLst>
        </pc:picChg>
        <pc:picChg chg="add">
          <ac:chgData name="John Sidhom" userId="eeb6e817-2ba7-4bce-ae41-4042e9e3616f" providerId="ADAL" clId="{E351D2FD-BC8D-43BC-8C45-722FB7376E2B}" dt="2021-01-13T21:54:26.234" v="4290"/>
          <ac:picMkLst>
            <pc:docMk/>
            <pc:sldMk cId="548521489" sldId="305"/>
            <ac:picMk id="6" creationId="{D6565C92-79B7-4525-9341-CDBB09389E26}"/>
          </ac:picMkLst>
        </pc:picChg>
      </pc:sldChg>
      <pc:sldChg chg="addSp delSp modSp add del ord">
        <pc:chgData name="John Sidhom" userId="eeb6e817-2ba7-4bce-ae41-4042e9e3616f" providerId="ADAL" clId="{E351D2FD-BC8D-43BC-8C45-722FB7376E2B}" dt="2021-01-19T16:40:11.952" v="6266" actId="2696"/>
        <pc:sldMkLst>
          <pc:docMk/>
          <pc:sldMk cId="3350055315" sldId="306"/>
        </pc:sldMkLst>
        <pc:graphicFrameChg chg="modGraphic">
          <ac:chgData name="John Sidhom" userId="eeb6e817-2ba7-4bce-ae41-4042e9e3616f" providerId="ADAL" clId="{E351D2FD-BC8D-43BC-8C45-722FB7376E2B}" dt="2021-01-13T21:22:16.038" v="2518" actId="20577"/>
          <ac:graphicFrameMkLst>
            <pc:docMk/>
            <pc:sldMk cId="3350055315" sldId="306"/>
            <ac:graphicFrameMk id="8" creationId="{963B350B-5588-41B3-AC5F-3C20CBA82888}"/>
          </ac:graphicFrameMkLst>
        </pc:graphicFrameChg>
        <pc:picChg chg="del">
          <ac:chgData name="John Sidhom" userId="eeb6e817-2ba7-4bce-ae41-4042e9e3616f" providerId="ADAL" clId="{E351D2FD-BC8D-43BC-8C45-722FB7376E2B}" dt="2021-01-13T21:54:31.226" v="4291" actId="478"/>
          <ac:picMkLst>
            <pc:docMk/>
            <pc:sldMk cId="3350055315" sldId="306"/>
            <ac:picMk id="2" creationId="{25CD1E0E-28A2-4D63-9D05-72E44AE3EA3E}"/>
          </ac:picMkLst>
        </pc:picChg>
        <pc:picChg chg="add mod">
          <ac:chgData name="John Sidhom" userId="eeb6e817-2ba7-4bce-ae41-4042e9e3616f" providerId="ADAL" clId="{E351D2FD-BC8D-43BC-8C45-722FB7376E2B}" dt="2021-01-13T21:54:35.244" v="4294" actId="1035"/>
          <ac:picMkLst>
            <pc:docMk/>
            <pc:sldMk cId="3350055315" sldId="306"/>
            <ac:picMk id="6" creationId="{E56099F3-8EA0-4137-BC80-70458A186985}"/>
          </ac:picMkLst>
        </pc:picChg>
      </pc:sldChg>
      <pc:sldChg chg="addSp delSp modSp add del ord">
        <pc:chgData name="John Sidhom" userId="eeb6e817-2ba7-4bce-ae41-4042e9e3616f" providerId="ADAL" clId="{E351D2FD-BC8D-43BC-8C45-722FB7376E2B}" dt="2021-01-19T16:41:37.556" v="6341" actId="2696"/>
        <pc:sldMkLst>
          <pc:docMk/>
          <pc:sldMk cId="3690864007" sldId="307"/>
        </pc:sldMkLst>
        <pc:graphicFrameChg chg="modGraphic">
          <ac:chgData name="John Sidhom" userId="eeb6e817-2ba7-4bce-ae41-4042e9e3616f" providerId="ADAL" clId="{E351D2FD-BC8D-43BC-8C45-722FB7376E2B}" dt="2021-01-13T21:23:16.733" v="2607" actId="2165"/>
          <ac:graphicFrameMkLst>
            <pc:docMk/>
            <pc:sldMk cId="3690864007" sldId="307"/>
            <ac:graphicFrameMk id="8" creationId="{963B350B-5588-41B3-AC5F-3C20CBA82888}"/>
          </ac:graphicFrameMkLst>
        </pc:graphicFrameChg>
        <pc:picChg chg="del">
          <ac:chgData name="John Sidhom" userId="eeb6e817-2ba7-4bce-ae41-4042e9e3616f" providerId="ADAL" clId="{E351D2FD-BC8D-43BC-8C45-722FB7376E2B}" dt="2021-01-13T21:54:38.680" v="4295" actId="478"/>
          <ac:picMkLst>
            <pc:docMk/>
            <pc:sldMk cId="3690864007" sldId="307"/>
            <ac:picMk id="2" creationId="{25CD1E0E-28A2-4D63-9D05-72E44AE3EA3E}"/>
          </ac:picMkLst>
        </pc:picChg>
        <pc:picChg chg="add">
          <ac:chgData name="John Sidhom" userId="eeb6e817-2ba7-4bce-ae41-4042e9e3616f" providerId="ADAL" clId="{E351D2FD-BC8D-43BC-8C45-722FB7376E2B}" dt="2021-01-13T21:54:39.361" v="4296"/>
          <ac:picMkLst>
            <pc:docMk/>
            <pc:sldMk cId="3690864007" sldId="307"/>
            <ac:picMk id="6" creationId="{DE28FD93-29D0-47D9-853B-E394438568EF}"/>
          </ac:picMkLst>
        </pc:picChg>
      </pc:sldChg>
      <pc:sldChg chg="addSp delSp modSp add del">
        <pc:chgData name="John Sidhom" userId="eeb6e817-2ba7-4bce-ae41-4042e9e3616f" providerId="ADAL" clId="{E351D2FD-BC8D-43BC-8C45-722FB7376E2B}" dt="2021-01-19T15:51:12.679" v="5690" actId="2696"/>
        <pc:sldMkLst>
          <pc:docMk/>
          <pc:sldMk cId="172292411" sldId="308"/>
        </pc:sldMkLst>
        <pc:spChg chg="mod">
          <ac:chgData name="John Sidhom" userId="eeb6e817-2ba7-4bce-ae41-4042e9e3616f" providerId="ADAL" clId="{E351D2FD-BC8D-43BC-8C45-722FB7376E2B}" dt="2021-01-13T21:25:09.044" v="2696" actId="6549"/>
          <ac:spMkLst>
            <pc:docMk/>
            <pc:sldMk cId="172292411" sldId="308"/>
            <ac:spMk id="4" creationId="{C07C45B8-4983-4FFB-BD8B-B2F43686E476}"/>
          </ac:spMkLst>
        </pc:spChg>
        <pc:spChg chg="mod">
          <ac:chgData name="John Sidhom" userId="eeb6e817-2ba7-4bce-ae41-4042e9e3616f" providerId="ADAL" clId="{E351D2FD-BC8D-43BC-8C45-722FB7376E2B}" dt="2021-01-13T21:26:42.704" v="2789" actId="1076"/>
          <ac:spMkLst>
            <pc:docMk/>
            <pc:sldMk cId="172292411" sldId="308"/>
            <ac:spMk id="37" creationId="{C1B9BF59-FD78-4598-AEEA-8D4C555B37D4}"/>
          </ac:spMkLst>
        </pc:spChg>
        <pc:graphicFrameChg chg="mod modGraphic">
          <ac:chgData name="John Sidhom" userId="eeb6e817-2ba7-4bce-ae41-4042e9e3616f" providerId="ADAL" clId="{E351D2FD-BC8D-43BC-8C45-722FB7376E2B}" dt="2021-01-13T21:28:50.502" v="2877" actId="1036"/>
          <ac:graphicFrameMkLst>
            <pc:docMk/>
            <pc:sldMk cId="172292411" sldId="308"/>
            <ac:graphicFrameMk id="8" creationId="{963B350B-5588-41B3-AC5F-3C20CBA82888}"/>
          </ac:graphicFrameMkLst>
        </pc:graphicFrameChg>
        <pc:picChg chg="del">
          <ac:chgData name="John Sidhom" userId="eeb6e817-2ba7-4bce-ae41-4042e9e3616f" providerId="ADAL" clId="{E351D2FD-BC8D-43BC-8C45-722FB7376E2B}" dt="2021-01-13T21:26:31.482" v="2787" actId="478"/>
          <ac:picMkLst>
            <pc:docMk/>
            <pc:sldMk cId="172292411" sldId="308"/>
            <ac:picMk id="2" creationId="{25CD1E0E-28A2-4D63-9D05-72E44AE3EA3E}"/>
          </ac:picMkLst>
        </pc:picChg>
        <pc:picChg chg="add del mod">
          <ac:chgData name="John Sidhom" userId="eeb6e817-2ba7-4bce-ae41-4042e9e3616f" providerId="ADAL" clId="{E351D2FD-BC8D-43BC-8C45-722FB7376E2B}" dt="2021-01-13T21:55:32.329" v="4337" actId="478"/>
          <ac:picMkLst>
            <pc:docMk/>
            <pc:sldMk cId="172292411" sldId="308"/>
            <ac:picMk id="3" creationId="{97A7B1A1-6492-4EEE-B84B-FD72FCADB8EB}"/>
          </ac:picMkLst>
        </pc:picChg>
        <pc:picChg chg="add mod">
          <ac:chgData name="John Sidhom" userId="eeb6e817-2ba7-4bce-ae41-4042e9e3616f" providerId="ADAL" clId="{E351D2FD-BC8D-43BC-8C45-722FB7376E2B}" dt="2021-01-13T21:55:33.354" v="4338" actId="14100"/>
          <ac:picMkLst>
            <pc:docMk/>
            <pc:sldMk cId="172292411" sldId="308"/>
            <ac:picMk id="5" creationId="{44981C22-236B-4BF6-AAF5-26AA663E0343}"/>
          </ac:picMkLst>
        </pc:picChg>
      </pc:sldChg>
      <pc:sldChg chg="addSp delSp modSp add del ord">
        <pc:chgData name="John Sidhom" userId="eeb6e817-2ba7-4bce-ae41-4042e9e3616f" providerId="ADAL" clId="{E351D2FD-BC8D-43BC-8C45-722FB7376E2B}" dt="2021-01-19T16:34:23.657" v="6110" actId="2696"/>
        <pc:sldMkLst>
          <pc:docMk/>
          <pc:sldMk cId="2648239810" sldId="309"/>
        </pc:sldMkLst>
        <pc:spChg chg="mod">
          <ac:chgData name="John Sidhom" userId="eeb6e817-2ba7-4bce-ae41-4042e9e3616f" providerId="ADAL" clId="{E351D2FD-BC8D-43BC-8C45-722FB7376E2B}" dt="2021-01-13T21:29:27.114" v="2962" actId="6549"/>
          <ac:spMkLst>
            <pc:docMk/>
            <pc:sldMk cId="2648239810" sldId="309"/>
            <ac:spMk id="4" creationId="{C07C45B8-4983-4FFB-BD8B-B2F43686E476}"/>
          </ac:spMkLst>
        </pc:spChg>
        <pc:spChg chg="mod">
          <ac:chgData name="John Sidhom" userId="eeb6e817-2ba7-4bce-ae41-4042e9e3616f" providerId="ADAL" clId="{E351D2FD-BC8D-43BC-8C45-722FB7376E2B}" dt="2021-01-13T21:36:14.097" v="3280" actId="1035"/>
          <ac:spMkLst>
            <pc:docMk/>
            <pc:sldMk cId="2648239810" sldId="309"/>
            <ac:spMk id="37" creationId="{C1B9BF59-FD78-4598-AEEA-8D4C555B37D4}"/>
          </ac:spMkLst>
        </pc:spChg>
        <pc:graphicFrameChg chg="mod modGraphic">
          <ac:chgData name="John Sidhom" userId="eeb6e817-2ba7-4bce-ae41-4042e9e3616f" providerId="ADAL" clId="{E351D2FD-BC8D-43BC-8C45-722FB7376E2B}" dt="2021-01-13T21:47:09.125" v="3998" actId="20577"/>
          <ac:graphicFrameMkLst>
            <pc:docMk/>
            <pc:sldMk cId="2648239810" sldId="309"/>
            <ac:graphicFrameMk id="8" creationId="{963B350B-5588-41B3-AC5F-3C20CBA82888}"/>
          </ac:graphicFrameMkLst>
        </pc:graphicFrameChg>
        <pc:picChg chg="del">
          <ac:chgData name="John Sidhom" userId="eeb6e817-2ba7-4bce-ae41-4042e9e3616f" providerId="ADAL" clId="{E351D2FD-BC8D-43BC-8C45-722FB7376E2B}" dt="2021-01-13T21:36:06.932" v="3251" actId="478"/>
          <ac:picMkLst>
            <pc:docMk/>
            <pc:sldMk cId="2648239810" sldId="309"/>
            <ac:picMk id="2" creationId="{25CD1E0E-28A2-4D63-9D05-72E44AE3EA3E}"/>
          </ac:picMkLst>
        </pc:picChg>
        <pc:picChg chg="add del mod">
          <ac:chgData name="John Sidhom" userId="eeb6e817-2ba7-4bce-ae41-4042e9e3616f" providerId="ADAL" clId="{E351D2FD-BC8D-43BC-8C45-722FB7376E2B}" dt="2021-01-13T21:57:17.929" v="4411" actId="478"/>
          <ac:picMkLst>
            <pc:docMk/>
            <pc:sldMk cId="2648239810" sldId="309"/>
            <ac:picMk id="3" creationId="{883CB5E5-CC10-4A46-8411-869787BBE28D}"/>
          </ac:picMkLst>
        </pc:picChg>
        <pc:picChg chg="add mod">
          <ac:chgData name="John Sidhom" userId="eeb6e817-2ba7-4bce-ae41-4042e9e3616f" providerId="ADAL" clId="{E351D2FD-BC8D-43BC-8C45-722FB7376E2B}" dt="2021-01-13T21:57:18.973" v="4412" actId="14100"/>
          <ac:picMkLst>
            <pc:docMk/>
            <pc:sldMk cId="2648239810" sldId="309"/>
            <ac:picMk id="5" creationId="{860E911D-C3AB-43A5-87FE-B3435ADBC328}"/>
          </ac:picMkLst>
        </pc:picChg>
      </pc:sldChg>
      <pc:sldChg chg="addSp delSp modSp add del">
        <pc:chgData name="John Sidhom" userId="eeb6e817-2ba7-4bce-ae41-4042e9e3616f" providerId="ADAL" clId="{E351D2FD-BC8D-43BC-8C45-722FB7376E2B}" dt="2021-01-19T15:27:10.323" v="5120" actId="2696"/>
        <pc:sldMkLst>
          <pc:docMk/>
          <pc:sldMk cId="3928170130" sldId="310"/>
        </pc:sldMkLst>
        <pc:spChg chg="mod">
          <ac:chgData name="John Sidhom" userId="eeb6e817-2ba7-4bce-ae41-4042e9e3616f" providerId="ADAL" clId="{E351D2FD-BC8D-43BC-8C45-722FB7376E2B}" dt="2021-01-13T21:41:09.137" v="3524" actId="14100"/>
          <ac:spMkLst>
            <pc:docMk/>
            <pc:sldMk cId="3928170130" sldId="310"/>
            <ac:spMk id="4" creationId="{C07C45B8-4983-4FFB-BD8B-B2F43686E476}"/>
          </ac:spMkLst>
        </pc:spChg>
        <pc:spChg chg="mod">
          <ac:chgData name="John Sidhom" userId="eeb6e817-2ba7-4bce-ae41-4042e9e3616f" providerId="ADAL" clId="{E351D2FD-BC8D-43BC-8C45-722FB7376E2B}" dt="2021-01-13T21:52:01.903" v="4195" actId="1035"/>
          <ac:spMkLst>
            <pc:docMk/>
            <pc:sldMk cId="3928170130" sldId="310"/>
            <ac:spMk id="37" creationId="{C1B9BF59-FD78-4598-AEEA-8D4C555B37D4}"/>
          </ac:spMkLst>
        </pc:spChg>
        <pc:graphicFrameChg chg="mod modGraphic">
          <ac:chgData name="John Sidhom" userId="eeb6e817-2ba7-4bce-ae41-4042e9e3616f" providerId="ADAL" clId="{E351D2FD-BC8D-43BC-8C45-722FB7376E2B}" dt="2021-01-19T15:26:04.052" v="5096" actId="6549"/>
          <ac:graphicFrameMkLst>
            <pc:docMk/>
            <pc:sldMk cId="3928170130" sldId="310"/>
            <ac:graphicFrameMk id="8" creationId="{963B350B-5588-41B3-AC5F-3C20CBA82888}"/>
          </ac:graphicFrameMkLst>
        </pc:graphicFrameChg>
        <pc:picChg chg="del">
          <ac:chgData name="John Sidhom" userId="eeb6e817-2ba7-4bce-ae41-4042e9e3616f" providerId="ADAL" clId="{E351D2FD-BC8D-43BC-8C45-722FB7376E2B}" dt="2021-01-13T21:51:39.641" v="4192" actId="478"/>
          <ac:picMkLst>
            <pc:docMk/>
            <pc:sldMk cId="3928170130" sldId="310"/>
            <ac:picMk id="6" creationId="{FDFD3C97-E9A0-45D7-A85F-356ADC96165A}"/>
          </ac:picMkLst>
        </pc:picChg>
        <pc:picChg chg="add">
          <ac:chgData name="John Sidhom" userId="eeb6e817-2ba7-4bce-ae41-4042e9e3616f" providerId="ADAL" clId="{E351D2FD-BC8D-43BC-8C45-722FB7376E2B}" dt="2021-01-13T21:51:43.897" v="4193"/>
          <ac:picMkLst>
            <pc:docMk/>
            <pc:sldMk cId="3928170130" sldId="310"/>
            <ac:picMk id="7" creationId="{F9142025-D82C-488D-82E2-A1B4920E1FA0}"/>
          </ac:picMkLst>
        </pc:picChg>
      </pc:sldChg>
      <pc:sldChg chg="addSp delSp modSp add del">
        <pc:chgData name="John Sidhom" userId="eeb6e817-2ba7-4bce-ae41-4042e9e3616f" providerId="ADAL" clId="{E351D2FD-BC8D-43BC-8C45-722FB7376E2B}" dt="2021-01-19T16:35:30.991" v="6162" actId="2696"/>
        <pc:sldMkLst>
          <pc:docMk/>
          <pc:sldMk cId="22839906" sldId="311"/>
        </pc:sldMkLst>
        <pc:spChg chg="mod">
          <ac:chgData name="John Sidhom" userId="eeb6e817-2ba7-4bce-ae41-4042e9e3616f" providerId="ADAL" clId="{E351D2FD-BC8D-43BC-8C45-722FB7376E2B}" dt="2021-01-13T21:47:21.191" v="4011" actId="20577"/>
          <ac:spMkLst>
            <pc:docMk/>
            <pc:sldMk cId="22839906" sldId="311"/>
            <ac:spMk id="4" creationId="{C07C45B8-4983-4FFB-BD8B-B2F43686E476}"/>
          </ac:spMkLst>
        </pc:spChg>
        <pc:graphicFrameChg chg="mod modGraphic">
          <ac:chgData name="John Sidhom" userId="eeb6e817-2ba7-4bce-ae41-4042e9e3616f" providerId="ADAL" clId="{E351D2FD-BC8D-43BC-8C45-722FB7376E2B}" dt="2021-01-13T21:55:53.310" v="4371" actId="1036"/>
          <ac:graphicFrameMkLst>
            <pc:docMk/>
            <pc:sldMk cId="22839906" sldId="311"/>
            <ac:graphicFrameMk id="8" creationId="{963B350B-5588-41B3-AC5F-3C20CBA82888}"/>
          </ac:graphicFrameMkLst>
        </pc:graphicFrameChg>
        <pc:picChg chg="del">
          <ac:chgData name="John Sidhom" userId="eeb6e817-2ba7-4bce-ae41-4042e9e3616f" providerId="ADAL" clId="{E351D2FD-BC8D-43BC-8C45-722FB7376E2B}" dt="2021-01-13T21:57:22.519" v="4413" actId="478"/>
          <ac:picMkLst>
            <pc:docMk/>
            <pc:sldMk cId="22839906" sldId="311"/>
            <ac:picMk id="3" creationId="{883CB5E5-CC10-4A46-8411-869787BBE28D}"/>
          </ac:picMkLst>
        </pc:picChg>
        <pc:picChg chg="add">
          <ac:chgData name="John Sidhom" userId="eeb6e817-2ba7-4bce-ae41-4042e9e3616f" providerId="ADAL" clId="{E351D2FD-BC8D-43BC-8C45-722FB7376E2B}" dt="2021-01-13T21:57:23.219" v="4414"/>
          <ac:picMkLst>
            <pc:docMk/>
            <pc:sldMk cId="22839906" sldId="311"/>
            <ac:picMk id="6" creationId="{1479DBA0-C5E5-448C-BF9D-CDB1129DACFB}"/>
          </ac:picMkLst>
        </pc:picChg>
      </pc:sldChg>
      <pc:sldChg chg="modSp add del">
        <pc:chgData name="John Sidhom" userId="eeb6e817-2ba7-4bce-ae41-4042e9e3616f" providerId="ADAL" clId="{E351D2FD-BC8D-43BC-8C45-722FB7376E2B}" dt="2021-01-19T15:05:39.445" v="4640" actId="2696"/>
        <pc:sldMkLst>
          <pc:docMk/>
          <pc:sldMk cId="3035924775" sldId="312"/>
        </pc:sldMkLst>
        <pc:spChg chg="mod">
          <ac:chgData name="John Sidhom" userId="eeb6e817-2ba7-4bce-ae41-4042e9e3616f" providerId="ADAL" clId="{E351D2FD-BC8D-43BC-8C45-722FB7376E2B}" dt="2021-01-13T21:54:54.692" v="4298" actId="207"/>
          <ac:spMkLst>
            <pc:docMk/>
            <pc:sldMk cId="3035924775" sldId="312"/>
            <ac:spMk id="14" creationId="{02EE7EF8-9CD7-4C11-957B-1FA14DC98A2F}"/>
          </ac:spMkLst>
        </pc:spChg>
        <pc:spChg chg="mod">
          <ac:chgData name="John Sidhom" userId="eeb6e817-2ba7-4bce-ae41-4042e9e3616f" providerId="ADAL" clId="{E351D2FD-BC8D-43BC-8C45-722FB7376E2B}" dt="2021-01-13T21:56:07.484" v="4373" actId="207"/>
          <ac:spMkLst>
            <pc:docMk/>
            <pc:sldMk cId="3035924775" sldId="312"/>
            <ac:spMk id="15" creationId="{2274AA4B-3BD4-46C5-A0FC-FD88876B74A2}"/>
          </ac:spMkLst>
        </pc:spChg>
        <pc:spChg chg="mod">
          <ac:chgData name="John Sidhom" userId="eeb6e817-2ba7-4bce-ae41-4042e9e3616f" providerId="ADAL" clId="{E351D2FD-BC8D-43BC-8C45-722FB7376E2B}" dt="2021-01-13T21:56:03.965" v="4372" actId="207"/>
          <ac:spMkLst>
            <pc:docMk/>
            <pc:sldMk cId="3035924775" sldId="312"/>
            <ac:spMk id="16" creationId="{250467DF-D74F-4250-8087-FEC6D8E12621}"/>
          </ac:spMkLst>
        </pc:spChg>
        <pc:spChg chg="mod">
          <ac:chgData name="John Sidhom" userId="eeb6e817-2ba7-4bce-ae41-4042e9e3616f" providerId="ADAL" clId="{E351D2FD-BC8D-43BC-8C45-722FB7376E2B}" dt="2021-01-13T21:48:52.943" v="4094" actId="207"/>
          <ac:spMkLst>
            <pc:docMk/>
            <pc:sldMk cId="3035924775" sldId="312"/>
            <ac:spMk id="41" creationId="{127047F8-FEDB-43A1-AFF9-54D4E02E9811}"/>
          </ac:spMkLst>
        </pc:spChg>
        <pc:spChg chg="mod">
          <ac:chgData name="John Sidhom" userId="eeb6e817-2ba7-4bce-ae41-4042e9e3616f" providerId="ADAL" clId="{E351D2FD-BC8D-43BC-8C45-722FB7376E2B}" dt="2021-01-13T21:50:34.479" v="4138" actId="207"/>
          <ac:spMkLst>
            <pc:docMk/>
            <pc:sldMk cId="3035924775" sldId="312"/>
            <ac:spMk id="43" creationId="{68EEC265-E34B-4974-9B42-90AA49BF2242}"/>
          </ac:spMkLst>
        </pc:spChg>
        <pc:spChg chg="mod">
          <ac:chgData name="John Sidhom" userId="eeb6e817-2ba7-4bce-ae41-4042e9e3616f" providerId="ADAL" clId="{E351D2FD-BC8D-43BC-8C45-722FB7376E2B}" dt="2021-01-13T21:53:39.855" v="4242" actId="207"/>
          <ac:spMkLst>
            <pc:docMk/>
            <pc:sldMk cId="3035924775" sldId="312"/>
            <ac:spMk id="44" creationId="{C4B1D6C7-3160-4331-80FB-8DBB87B964FC}"/>
          </ac:spMkLst>
        </pc:spChg>
        <pc:spChg chg="mod">
          <ac:chgData name="John Sidhom" userId="eeb6e817-2ba7-4bce-ae41-4042e9e3616f" providerId="ADAL" clId="{E351D2FD-BC8D-43BC-8C45-722FB7376E2B}" dt="2021-01-13T21:52:39.136" v="4201" actId="207"/>
          <ac:spMkLst>
            <pc:docMk/>
            <pc:sldMk cId="3035924775" sldId="312"/>
            <ac:spMk id="47" creationId="{C08D3209-2199-4E75-A5CB-5B006C1F1A56}"/>
          </ac:spMkLst>
        </pc:spChg>
      </pc:sldChg>
      <pc:sldChg chg="modSp add del">
        <pc:chgData name="John Sidhom" userId="eeb6e817-2ba7-4bce-ae41-4042e9e3616f" providerId="ADAL" clId="{E351D2FD-BC8D-43BC-8C45-722FB7376E2B}" dt="2021-01-19T16:36:01.702" v="6163" actId="2696"/>
        <pc:sldMkLst>
          <pc:docMk/>
          <pc:sldMk cId="3373517884" sldId="313"/>
        </pc:sldMkLst>
        <pc:spChg chg="mod">
          <ac:chgData name="John Sidhom" userId="eeb6e817-2ba7-4bce-ae41-4042e9e3616f" providerId="ADAL" clId="{E351D2FD-BC8D-43BC-8C45-722FB7376E2B}" dt="2021-01-15T17:36:00.431" v="4485" actId="20577"/>
          <ac:spMkLst>
            <pc:docMk/>
            <pc:sldMk cId="3373517884" sldId="313"/>
            <ac:spMk id="4" creationId="{C07C45B8-4983-4FFB-BD8B-B2F43686E476}"/>
          </ac:spMkLst>
        </pc:spChg>
      </pc:sldChg>
      <pc:sldChg chg="modSp add del">
        <pc:chgData name="John Sidhom" userId="eeb6e817-2ba7-4bce-ae41-4042e9e3616f" providerId="ADAL" clId="{E351D2FD-BC8D-43BC-8C45-722FB7376E2B}" dt="2021-01-19T15:45:34.396" v="5579" actId="2696"/>
        <pc:sldMkLst>
          <pc:docMk/>
          <pc:sldMk cId="3311178487" sldId="314"/>
        </pc:sldMkLst>
        <pc:spChg chg="mod">
          <ac:chgData name="John Sidhom" userId="eeb6e817-2ba7-4bce-ae41-4042e9e3616f" providerId="ADAL" clId="{E351D2FD-BC8D-43BC-8C45-722FB7376E2B}" dt="2021-01-15T17:36:51.617" v="4521" actId="14100"/>
          <ac:spMkLst>
            <pc:docMk/>
            <pc:sldMk cId="3311178487" sldId="314"/>
            <ac:spMk id="4" creationId="{C07C45B8-4983-4FFB-BD8B-B2F43686E476}"/>
          </ac:spMkLst>
        </pc:spChg>
      </pc:sldChg>
      <pc:sldChg chg="addSp delSp modSp add del">
        <pc:chgData name="John Sidhom" userId="eeb6e817-2ba7-4bce-ae41-4042e9e3616f" providerId="ADAL" clId="{E351D2FD-BC8D-43BC-8C45-722FB7376E2B}" dt="2021-01-19T17:27:44.401" v="6744" actId="2696"/>
        <pc:sldMkLst>
          <pc:docMk/>
          <pc:sldMk cId="538944859" sldId="315"/>
        </pc:sldMkLst>
        <pc:spChg chg="add del mod">
          <ac:chgData name="John Sidhom" userId="eeb6e817-2ba7-4bce-ae41-4042e9e3616f" providerId="ADAL" clId="{E351D2FD-BC8D-43BC-8C45-722FB7376E2B}" dt="2021-01-19T14:58:30.021" v="4572" actId="478"/>
          <ac:spMkLst>
            <pc:docMk/>
            <pc:sldMk cId="538944859" sldId="315"/>
            <ac:spMk id="14" creationId="{0EDD1878-5A6D-400B-B4C0-7D6DAA247836}"/>
          </ac:spMkLst>
        </pc:spChg>
        <pc:spChg chg="add del mod">
          <ac:chgData name="John Sidhom" userId="eeb6e817-2ba7-4bce-ae41-4042e9e3616f" providerId="ADAL" clId="{E351D2FD-BC8D-43BC-8C45-722FB7376E2B}" dt="2021-01-19T14:58:46.061" v="4577" actId="478"/>
          <ac:spMkLst>
            <pc:docMk/>
            <pc:sldMk cId="538944859" sldId="315"/>
            <ac:spMk id="15" creationId="{A6A90249-2A2E-47FE-9016-B24DCD418A3C}"/>
          </ac:spMkLst>
        </pc:spChg>
        <pc:spChg chg="mod">
          <ac:chgData name="John Sidhom" userId="eeb6e817-2ba7-4bce-ae41-4042e9e3616f" providerId="ADAL" clId="{E351D2FD-BC8D-43BC-8C45-722FB7376E2B}" dt="2021-01-19T15:52:05.960" v="5692"/>
          <ac:spMkLst>
            <pc:docMk/>
            <pc:sldMk cId="538944859" sldId="315"/>
            <ac:spMk id="16" creationId="{250467DF-D74F-4250-8087-FEC6D8E12621}"/>
          </ac:spMkLst>
        </pc:spChg>
        <pc:spChg chg="add del mod">
          <ac:chgData name="John Sidhom" userId="eeb6e817-2ba7-4bce-ae41-4042e9e3616f" providerId="ADAL" clId="{E351D2FD-BC8D-43BC-8C45-722FB7376E2B}" dt="2021-01-19T14:58:57.816" v="4582" actId="478"/>
          <ac:spMkLst>
            <pc:docMk/>
            <pc:sldMk cId="538944859" sldId="315"/>
            <ac:spMk id="17" creationId="{9F88F94C-DFCE-4562-8A03-02F9CFA36047}"/>
          </ac:spMkLst>
        </pc:spChg>
        <pc:spChg chg="add del">
          <ac:chgData name="John Sidhom" userId="eeb6e817-2ba7-4bce-ae41-4042e9e3616f" providerId="ADAL" clId="{E351D2FD-BC8D-43BC-8C45-722FB7376E2B}" dt="2021-01-19T15:01:18.838" v="4591" actId="478"/>
          <ac:spMkLst>
            <pc:docMk/>
            <pc:sldMk cId="538944859" sldId="315"/>
            <ac:spMk id="18" creationId="{BB4842F7-8BCC-41F2-85B1-76ABE6E12E72}"/>
          </ac:spMkLst>
        </pc:spChg>
        <pc:spChg chg="add mod">
          <ac:chgData name="John Sidhom" userId="eeb6e817-2ba7-4bce-ae41-4042e9e3616f" providerId="ADAL" clId="{E351D2FD-BC8D-43BC-8C45-722FB7376E2B}" dt="2021-01-19T15:05:17.432" v="4636" actId="1035"/>
          <ac:spMkLst>
            <pc:docMk/>
            <pc:sldMk cId="538944859" sldId="315"/>
            <ac:spMk id="19" creationId="{A2CA1067-9EBD-4CFF-8415-CD6863BCC667}"/>
          </ac:spMkLst>
        </pc:spChg>
        <pc:spChg chg="add mod">
          <ac:chgData name="John Sidhom" userId="eeb6e817-2ba7-4bce-ae41-4042e9e3616f" providerId="ADAL" clId="{E351D2FD-BC8D-43BC-8C45-722FB7376E2B}" dt="2021-01-19T15:28:43.428" v="5181" actId="20577"/>
          <ac:spMkLst>
            <pc:docMk/>
            <pc:sldMk cId="538944859" sldId="315"/>
            <ac:spMk id="20" creationId="{19D65F1F-B019-4B57-A406-BEB0F0996664}"/>
          </ac:spMkLst>
        </pc:spChg>
        <pc:spChg chg="mod">
          <ac:chgData name="John Sidhom" userId="eeb6e817-2ba7-4bce-ae41-4042e9e3616f" providerId="ADAL" clId="{E351D2FD-BC8D-43BC-8C45-722FB7376E2B}" dt="2021-01-19T15:04:17.875" v="4625" actId="1035"/>
          <ac:spMkLst>
            <pc:docMk/>
            <pc:sldMk cId="538944859" sldId="315"/>
            <ac:spMk id="41" creationId="{127047F8-FEDB-43A1-AFF9-54D4E02E9811}"/>
          </ac:spMkLst>
        </pc:spChg>
        <pc:spChg chg="mod">
          <ac:chgData name="John Sidhom" userId="eeb6e817-2ba7-4bce-ae41-4042e9e3616f" providerId="ADAL" clId="{E351D2FD-BC8D-43BC-8C45-722FB7376E2B}" dt="2021-01-19T15:05:17.432" v="4636" actId="1035"/>
          <ac:spMkLst>
            <pc:docMk/>
            <pc:sldMk cId="538944859" sldId="315"/>
            <ac:spMk id="43" creationId="{68EEC265-E34B-4974-9B42-90AA49BF2242}"/>
          </ac:spMkLst>
        </pc:spChg>
        <pc:spChg chg="mod">
          <ac:chgData name="John Sidhom" userId="eeb6e817-2ba7-4bce-ae41-4042e9e3616f" providerId="ADAL" clId="{E351D2FD-BC8D-43BC-8C45-722FB7376E2B}" dt="2021-01-19T15:05:28.477" v="4637" actId="1076"/>
          <ac:spMkLst>
            <pc:docMk/>
            <pc:sldMk cId="538944859" sldId="315"/>
            <ac:spMk id="44" creationId="{C4B1D6C7-3160-4331-80FB-8DBB87B964FC}"/>
          </ac:spMkLst>
        </pc:spChg>
        <pc:spChg chg="mod">
          <ac:chgData name="John Sidhom" userId="eeb6e817-2ba7-4bce-ae41-4042e9e3616f" providerId="ADAL" clId="{E351D2FD-BC8D-43BC-8C45-722FB7376E2B}" dt="2021-01-19T15:05:17.432" v="4636" actId="1035"/>
          <ac:spMkLst>
            <pc:docMk/>
            <pc:sldMk cId="538944859" sldId="315"/>
            <ac:spMk id="47" creationId="{C08D3209-2199-4E75-A5CB-5B006C1F1A56}"/>
          </ac:spMkLst>
        </pc:spChg>
      </pc:sldChg>
      <pc:sldChg chg="add del">
        <pc:chgData name="John Sidhom" userId="eeb6e817-2ba7-4bce-ae41-4042e9e3616f" providerId="ADAL" clId="{E351D2FD-BC8D-43BC-8C45-722FB7376E2B}" dt="2021-01-15T18:21:48.860" v="4531"/>
        <pc:sldMkLst>
          <pc:docMk/>
          <pc:sldMk cId="2811732003" sldId="315"/>
        </pc:sldMkLst>
      </pc:sldChg>
      <pc:sldChg chg="add del">
        <pc:chgData name="John Sidhom" userId="eeb6e817-2ba7-4bce-ae41-4042e9e3616f" providerId="ADAL" clId="{E351D2FD-BC8D-43BC-8C45-722FB7376E2B}" dt="2021-01-15T17:36:37.548" v="4494" actId="2696"/>
        <pc:sldMkLst>
          <pc:docMk/>
          <pc:sldMk cId="3442581080" sldId="315"/>
        </pc:sldMkLst>
      </pc:sldChg>
      <pc:sldChg chg="modSp add del">
        <pc:chgData name="John Sidhom" userId="eeb6e817-2ba7-4bce-ae41-4042e9e3616f" providerId="ADAL" clId="{E351D2FD-BC8D-43BC-8C45-722FB7376E2B}" dt="2021-01-19T15:05:37.335" v="4639" actId="2696"/>
        <pc:sldMkLst>
          <pc:docMk/>
          <pc:sldMk cId="197131607" sldId="316"/>
        </pc:sldMkLst>
        <pc:spChg chg="mod">
          <ac:chgData name="John Sidhom" userId="eeb6e817-2ba7-4bce-ae41-4042e9e3616f" providerId="ADAL" clId="{E351D2FD-BC8D-43BC-8C45-722FB7376E2B}" dt="2021-01-19T15:04:44.522" v="4629" actId="207"/>
          <ac:spMkLst>
            <pc:docMk/>
            <pc:sldMk cId="197131607" sldId="316"/>
            <ac:spMk id="16" creationId="{250467DF-D74F-4250-8087-FEC6D8E12621}"/>
          </ac:spMkLst>
        </pc:spChg>
        <pc:spChg chg="mod">
          <ac:chgData name="John Sidhom" userId="eeb6e817-2ba7-4bce-ae41-4042e9e3616f" providerId="ADAL" clId="{E351D2FD-BC8D-43BC-8C45-722FB7376E2B}" dt="2021-01-19T15:04:44.522" v="4629" actId="207"/>
          <ac:spMkLst>
            <pc:docMk/>
            <pc:sldMk cId="197131607" sldId="316"/>
            <ac:spMk id="19" creationId="{A2CA1067-9EBD-4CFF-8415-CD6863BCC667}"/>
          </ac:spMkLst>
        </pc:spChg>
        <pc:spChg chg="mod">
          <ac:chgData name="John Sidhom" userId="eeb6e817-2ba7-4bce-ae41-4042e9e3616f" providerId="ADAL" clId="{E351D2FD-BC8D-43BC-8C45-722FB7376E2B}" dt="2021-01-19T15:04:44.522" v="4629" actId="207"/>
          <ac:spMkLst>
            <pc:docMk/>
            <pc:sldMk cId="197131607" sldId="316"/>
            <ac:spMk id="20" creationId="{19D65F1F-B019-4B57-A406-BEB0F0996664}"/>
          </ac:spMkLst>
        </pc:spChg>
        <pc:spChg chg="mod">
          <ac:chgData name="John Sidhom" userId="eeb6e817-2ba7-4bce-ae41-4042e9e3616f" providerId="ADAL" clId="{E351D2FD-BC8D-43BC-8C45-722FB7376E2B}" dt="2021-01-19T15:04:33.812" v="4627" actId="207"/>
          <ac:spMkLst>
            <pc:docMk/>
            <pc:sldMk cId="197131607" sldId="316"/>
            <ac:spMk id="41" creationId="{127047F8-FEDB-43A1-AFF9-54D4E02E9811}"/>
          </ac:spMkLst>
        </pc:spChg>
        <pc:spChg chg="mod">
          <ac:chgData name="John Sidhom" userId="eeb6e817-2ba7-4bce-ae41-4042e9e3616f" providerId="ADAL" clId="{E351D2FD-BC8D-43BC-8C45-722FB7376E2B}" dt="2021-01-19T15:04:39.162" v="4628" actId="207"/>
          <ac:spMkLst>
            <pc:docMk/>
            <pc:sldMk cId="197131607" sldId="316"/>
            <ac:spMk id="44" creationId="{C4B1D6C7-3160-4331-80FB-8DBB87B964FC}"/>
          </ac:spMkLst>
        </pc:spChg>
        <pc:spChg chg="mod">
          <ac:chgData name="John Sidhom" userId="eeb6e817-2ba7-4bce-ae41-4042e9e3616f" providerId="ADAL" clId="{E351D2FD-BC8D-43BC-8C45-722FB7376E2B}" dt="2021-01-19T15:04:44.522" v="4629" actId="207"/>
          <ac:spMkLst>
            <pc:docMk/>
            <pc:sldMk cId="197131607" sldId="316"/>
            <ac:spMk id="47" creationId="{C08D3209-2199-4E75-A5CB-5B006C1F1A56}"/>
          </ac:spMkLst>
        </pc:spChg>
      </pc:sldChg>
      <pc:sldChg chg="addSp delSp modSp add del">
        <pc:chgData name="John Sidhom" userId="eeb6e817-2ba7-4bce-ae41-4042e9e3616f" providerId="ADAL" clId="{E351D2FD-BC8D-43BC-8C45-722FB7376E2B}" dt="2021-01-19T16:42:41.706" v="6394" actId="2696"/>
        <pc:sldMkLst>
          <pc:docMk/>
          <pc:sldMk cId="4117735628" sldId="317"/>
        </pc:sldMkLst>
        <pc:spChg chg="add mod">
          <ac:chgData name="John Sidhom" userId="eeb6e817-2ba7-4bce-ae41-4042e9e3616f" providerId="ADAL" clId="{E351D2FD-BC8D-43BC-8C45-722FB7376E2B}" dt="2021-01-19T16:37:05.414" v="6177" actId="14100"/>
          <ac:spMkLst>
            <pc:docMk/>
            <pc:sldMk cId="4117735628" sldId="317"/>
            <ac:spMk id="15" creationId="{389E66E2-D052-4112-BA50-3C76E8A17E47}"/>
          </ac:spMkLst>
        </pc:spChg>
        <pc:spChg chg="del mod">
          <ac:chgData name="John Sidhom" userId="eeb6e817-2ba7-4bce-ae41-4042e9e3616f" providerId="ADAL" clId="{E351D2FD-BC8D-43BC-8C45-722FB7376E2B}" dt="2021-01-19T16:37:10.047" v="6178" actId="478"/>
          <ac:spMkLst>
            <pc:docMk/>
            <pc:sldMk cId="4117735628" sldId="317"/>
            <ac:spMk id="16" creationId="{250467DF-D74F-4250-8087-FEC6D8E12621}"/>
          </ac:spMkLst>
        </pc:spChg>
        <pc:spChg chg="add mod">
          <ac:chgData name="John Sidhom" userId="eeb6e817-2ba7-4bce-ae41-4042e9e3616f" providerId="ADAL" clId="{E351D2FD-BC8D-43BC-8C45-722FB7376E2B}" dt="2021-01-19T16:36:44.311" v="6167" actId="1076"/>
          <ac:spMkLst>
            <pc:docMk/>
            <pc:sldMk cId="4117735628" sldId="317"/>
            <ac:spMk id="17" creationId="{3423D0BA-A188-4A5A-B745-F9658DA8373B}"/>
          </ac:spMkLst>
        </pc:spChg>
        <pc:spChg chg="add mod">
          <ac:chgData name="John Sidhom" userId="eeb6e817-2ba7-4bce-ae41-4042e9e3616f" providerId="ADAL" clId="{E351D2FD-BC8D-43BC-8C45-722FB7376E2B}" dt="2021-01-19T16:36:44.311" v="6167" actId="1076"/>
          <ac:spMkLst>
            <pc:docMk/>
            <pc:sldMk cId="4117735628" sldId="317"/>
            <ac:spMk id="18" creationId="{A9866779-1DCB-4AF8-96CD-155069C28A22}"/>
          </ac:spMkLst>
        </pc:spChg>
        <pc:spChg chg="del mod">
          <ac:chgData name="John Sidhom" userId="eeb6e817-2ba7-4bce-ae41-4042e9e3616f" providerId="ADAL" clId="{E351D2FD-BC8D-43BC-8C45-722FB7376E2B}" dt="2021-01-19T16:37:10.047" v="6178" actId="478"/>
          <ac:spMkLst>
            <pc:docMk/>
            <pc:sldMk cId="4117735628" sldId="317"/>
            <ac:spMk id="19" creationId="{A2CA1067-9EBD-4CFF-8415-CD6863BCC667}"/>
          </ac:spMkLst>
        </pc:spChg>
        <pc:spChg chg="del mod">
          <ac:chgData name="John Sidhom" userId="eeb6e817-2ba7-4bce-ae41-4042e9e3616f" providerId="ADAL" clId="{E351D2FD-BC8D-43BC-8C45-722FB7376E2B}" dt="2021-01-19T16:37:10.047" v="6178" actId="478"/>
          <ac:spMkLst>
            <pc:docMk/>
            <pc:sldMk cId="4117735628" sldId="317"/>
            <ac:spMk id="20" creationId="{19D65F1F-B019-4B57-A406-BEB0F0996664}"/>
          </ac:spMkLst>
        </pc:spChg>
        <pc:spChg chg="add mod">
          <ac:chgData name="John Sidhom" userId="eeb6e817-2ba7-4bce-ae41-4042e9e3616f" providerId="ADAL" clId="{E351D2FD-BC8D-43BC-8C45-722FB7376E2B}" dt="2021-01-19T16:36:44.311" v="6167" actId="1076"/>
          <ac:spMkLst>
            <pc:docMk/>
            <pc:sldMk cId="4117735628" sldId="317"/>
            <ac:spMk id="21" creationId="{B4E14EF4-89DE-4332-A294-11B57C395C45}"/>
          </ac:spMkLst>
        </pc:spChg>
        <pc:spChg chg="add mod">
          <ac:chgData name="John Sidhom" userId="eeb6e817-2ba7-4bce-ae41-4042e9e3616f" providerId="ADAL" clId="{E351D2FD-BC8D-43BC-8C45-722FB7376E2B}" dt="2021-01-19T16:36:44.311" v="6167" actId="1076"/>
          <ac:spMkLst>
            <pc:docMk/>
            <pc:sldMk cId="4117735628" sldId="317"/>
            <ac:spMk id="22" creationId="{62458FCB-6D5C-43CC-9C8D-D7560234EAB8}"/>
          </ac:spMkLst>
        </pc:spChg>
        <pc:spChg chg="mod">
          <ac:chgData name="John Sidhom" userId="eeb6e817-2ba7-4bce-ae41-4042e9e3616f" providerId="ADAL" clId="{E351D2FD-BC8D-43BC-8C45-722FB7376E2B}" dt="2021-01-19T15:34:12.280" v="5184" actId="14100"/>
          <ac:spMkLst>
            <pc:docMk/>
            <pc:sldMk cId="4117735628" sldId="317"/>
            <ac:spMk id="41" creationId="{127047F8-FEDB-43A1-AFF9-54D4E02E9811}"/>
          </ac:spMkLst>
        </pc:spChg>
        <pc:spChg chg="del mod">
          <ac:chgData name="John Sidhom" userId="eeb6e817-2ba7-4bce-ae41-4042e9e3616f" providerId="ADAL" clId="{E351D2FD-BC8D-43BC-8C45-722FB7376E2B}" dt="2021-01-19T16:37:00.431" v="6173" actId="478"/>
          <ac:spMkLst>
            <pc:docMk/>
            <pc:sldMk cId="4117735628" sldId="317"/>
            <ac:spMk id="43" creationId="{68EEC265-E34B-4974-9B42-90AA49BF2242}"/>
          </ac:spMkLst>
        </pc:spChg>
        <pc:spChg chg="mod">
          <ac:chgData name="John Sidhom" userId="eeb6e817-2ba7-4bce-ae41-4042e9e3616f" providerId="ADAL" clId="{E351D2FD-BC8D-43BC-8C45-722FB7376E2B}" dt="2021-01-19T16:37:02.990" v="6176" actId="14100"/>
          <ac:spMkLst>
            <pc:docMk/>
            <pc:sldMk cId="4117735628" sldId="317"/>
            <ac:spMk id="44" creationId="{C4B1D6C7-3160-4331-80FB-8DBB87B964FC}"/>
          </ac:spMkLst>
        </pc:spChg>
        <pc:spChg chg="del mod">
          <ac:chgData name="John Sidhom" userId="eeb6e817-2ba7-4bce-ae41-4042e9e3616f" providerId="ADAL" clId="{E351D2FD-BC8D-43BC-8C45-722FB7376E2B}" dt="2021-01-19T16:37:10.047" v="6178" actId="478"/>
          <ac:spMkLst>
            <pc:docMk/>
            <pc:sldMk cId="4117735628" sldId="317"/>
            <ac:spMk id="47" creationId="{C08D3209-2199-4E75-A5CB-5B006C1F1A56}"/>
          </ac:spMkLst>
        </pc:spChg>
      </pc:sldChg>
      <pc:sldChg chg="addSp delSp modSp add">
        <pc:chgData name="John Sidhom" userId="eeb6e817-2ba7-4bce-ae41-4042e9e3616f" providerId="ADAL" clId="{E351D2FD-BC8D-43BC-8C45-722FB7376E2B}" dt="2021-01-21T17:04:43.816" v="7249"/>
        <pc:sldMkLst>
          <pc:docMk/>
          <pc:sldMk cId="1951384755" sldId="318"/>
        </pc:sldMkLst>
        <pc:spChg chg="mod">
          <ac:chgData name="John Sidhom" userId="eeb6e817-2ba7-4bce-ae41-4042e9e3616f" providerId="ADAL" clId="{E351D2FD-BC8D-43BC-8C45-722FB7376E2B}" dt="2021-01-19T15:09:32.216" v="4696" actId="20577"/>
          <ac:spMkLst>
            <pc:docMk/>
            <pc:sldMk cId="1951384755" sldId="318"/>
            <ac:spMk id="4" creationId="{C07C45B8-4983-4FFB-BD8B-B2F43686E476}"/>
          </ac:spMkLst>
        </pc:spChg>
        <pc:spChg chg="mod">
          <ac:chgData name="John Sidhom" userId="eeb6e817-2ba7-4bce-ae41-4042e9e3616f" providerId="ADAL" clId="{E351D2FD-BC8D-43BC-8C45-722FB7376E2B}" dt="2021-01-19T20:56:43.055" v="6753" actId="14100"/>
          <ac:spMkLst>
            <pc:docMk/>
            <pc:sldMk cId="1951384755" sldId="318"/>
            <ac:spMk id="14" creationId="{1A9427F3-9389-415E-ABCD-67E216777413}"/>
          </ac:spMkLst>
        </pc:spChg>
        <pc:grpChg chg="add del">
          <ac:chgData name="John Sidhom" userId="eeb6e817-2ba7-4bce-ae41-4042e9e3616f" providerId="ADAL" clId="{E351D2FD-BC8D-43BC-8C45-722FB7376E2B}" dt="2021-01-20T21:04:02.413" v="6813" actId="478"/>
          <ac:grpSpMkLst>
            <pc:docMk/>
            <pc:sldMk cId="1951384755" sldId="318"/>
            <ac:grpSpMk id="9" creationId="{F17E62D2-EFF6-4742-AC1C-3B49B96D59F5}"/>
          </ac:grpSpMkLst>
        </pc:grpChg>
        <pc:grpChg chg="add del">
          <ac:chgData name="John Sidhom" userId="eeb6e817-2ba7-4bce-ae41-4042e9e3616f" providerId="ADAL" clId="{E351D2FD-BC8D-43BC-8C45-722FB7376E2B}" dt="2021-01-21T16:59:40.583" v="7184" actId="478"/>
          <ac:grpSpMkLst>
            <pc:docMk/>
            <pc:sldMk cId="1951384755" sldId="318"/>
            <ac:grpSpMk id="18" creationId="{D9395E47-DC22-4479-B995-0F8A0394EBD4}"/>
          </ac:grpSpMkLst>
        </pc:grpChg>
        <pc:grpChg chg="add del mod">
          <ac:chgData name="John Sidhom" userId="eeb6e817-2ba7-4bce-ae41-4042e9e3616f" providerId="ADAL" clId="{E351D2FD-BC8D-43BC-8C45-722FB7376E2B}" dt="2021-01-21T17:04:33.362" v="7247" actId="478"/>
          <ac:grpSpMkLst>
            <pc:docMk/>
            <pc:sldMk cId="1951384755" sldId="318"/>
            <ac:grpSpMk id="27" creationId="{6942F758-4A03-4D48-AAA1-EF023F37BF3A}"/>
          </ac:grpSpMkLst>
        </pc:grpChg>
        <pc:grpChg chg="add">
          <ac:chgData name="John Sidhom" userId="eeb6e817-2ba7-4bce-ae41-4042e9e3616f" providerId="ADAL" clId="{E351D2FD-BC8D-43BC-8C45-722FB7376E2B}" dt="2021-01-21T17:04:43.816" v="7249"/>
          <ac:grpSpMkLst>
            <pc:docMk/>
            <pc:sldMk cId="1951384755" sldId="318"/>
            <ac:grpSpMk id="34" creationId="{14EE9C62-26E4-462A-97EC-E410CB60AA45}"/>
          </ac:grpSpMkLst>
        </pc:grpChg>
        <pc:graphicFrameChg chg="mod modGraphic">
          <ac:chgData name="John Sidhom" userId="eeb6e817-2ba7-4bce-ae41-4042e9e3616f" providerId="ADAL" clId="{E351D2FD-BC8D-43BC-8C45-722FB7376E2B}" dt="2021-01-19T15:10:55.515" v="4800" actId="20577"/>
          <ac:graphicFrameMkLst>
            <pc:docMk/>
            <pc:sldMk cId="1951384755" sldId="318"/>
            <ac:graphicFrameMk id="8" creationId="{963B350B-5588-41B3-AC5F-3C20CBA82888}"/>
          </ac:graphicFrameMkLst>
        </pc:graphicFrameChg>
        <pc:picChg chg="del">
          <ac:chgData name="John Sidhom" userId="eeb6e817-2ba7-4bce-ae41-4042e9e3616f" providerId="ADAL" clId="{E351D2FD-BC8D-43BC-8C45-722FB7376E2B}" dt="2021-01-19T15:36:09.689" v="5265" actId="478"/>
          <ac:picMkLst>
            <pc:docMk/>
            <pc:sldMk cId="1951384755" sldId="318"/>
            <ac:picMk id="2" creationId="{8A970CD1-AFC3-47F8-9397-BC0866E40E05}"/>
          </ac:picMkLst>
        </pc:picChg>
        <pc:picChg chg="add del">
          <ac:chgData name="John Sidhom" userId="eeb6e817-2ba7-4bce-ae41-4042e9e3616f" providerId="ADAL" clId="{E351D2FD-BC8D-43BC-8C45-722FB7376E2B}" dt="2021-01-19T16:23:15.962" v="5772" actId="478"/>
          <ac:picMkLst>
            <pc:docMk/>
            <pc:sldMk cId="1951384755" sldId="318"/>
            <ac:picMk id="6" creationId="{DB87E031-FAF4-48AE-B1F4-E4BA8D12B2C2}"/>
          </ac:picMkLst>
        </pc:picChg>
        <pc:picChg chg="add del">
          <ac:chgData name="John Sidhom" userId="eeb6e817-2ba7-4bce-ae41-4042e9e3616f" providerId="ADAL" clId="{E351D2FD-BC8D-43BC-8C45-722FB7376E2B}" dt="2021-01-19T17:15:38.715" v="6462" actId="478"/>
          <ac:picMkLst>
            <pc:docMk/>
            <pc:sldMk cId="1951384755" sldId="318"/>
            <ac:picMk id="7" creationId="{EC4898F8-B872-4F27-A3B3-E82835844CD3}"/>
          </ac:picMkLst>
        </pc:picChg>
      </pc:sldChg>
      <pc:sldChg chg="addSp delSp modSp add">
        <pc:chgData name="John Sidhom" userId="eeb6e817-2ba7-4bce-ae41-4042e9e3616f" providerId="ADAL" clId="{E351D2FD-BC8D-43BC-8C45-722FB7376E2B}" dt="2021-01-21T17:04:41.890" v="7248"/>
        <pc:sldMkLst>
          <pc:docMk/>
          <pc:sldMk cId="3232583004" sldId="319"/>
        </pc:sldMkLst>
        <pc:spChg chg="mod">
          <ac:chgData name="John Sidhom" userId="eeb6e817-2ba7-4bce-ae41-4042e9e3616f" providerId="ADAL" clId="{E351D2FD-BC8D-43BC-8C45-722FB7376E2B}" dt="2021-01-19T15:17:18.828" v="4864" actId="14100"/>
          <ac:spMkLst>
            <pc:docMk/>
            <pc:sldMk cId="3232583004" sldId="319"/>
            <ac:spMk id="4" creationId="{C07C45B8-4983-4FFB-BD8B-B2F43686E476}"/>
          </ac:spMkLst>
        </pc:spChg>
        <pc:spChg chg="mod">
          <ac:chgData name="John Sidhom" userId="eeb6e817-2ba7-4bce-ae41-4042e9e3616f" providerId="ADAL" clId="{E351D2FD-BC8D-43BC-8C45-722FB7376E2B}" dt="2021-01-19T20:56:34.350" v="6752" actId="14100"/>
          <ac:spMkLst>
            <pc:docMk/>
            <pc:sldMk cId="3232583004" sldId="319"/>
            <ac:spMk id="15" creationId="{C0CE4444-BE9A-4737-AA18-7FFC707F909C}"/>
          </ac:spMkLst>
        </pc:spChg>
        <pc:grpChg chg="add del">
          <ac:chgData name="John Sidhom" userId="eeb6e817-2ba7-4bce-ae41-4042e9e3616f" providerId="ADAL" clId="{E351D2FD-BC8D-43BC-8C45-722FB7376E2B}" dt="2021-01-20T21:03:59.953" v="6812" actId="478"/>
          <ac:grpSpMkLst>
            <pc:docMk/>
            <pc:sldMk cId="3232583004" sldId="319"/>
            <ac:grpSpMk id="10" creationId="{1A5EF11D-A1C6-4006-8D26-45648BFB154B}"/>
          </ac:grpSpMkLst>
        </pc:grpChg>
        <pc:grpChg chg="add del">
          <ac:chgData name="John Sidhom" userId="eeb6e817-2ba7-4bce-ae41-4042e9e3616f" providerId="ADAL" clId="{E351D2FD-BC8D-43BC-8C45-722FB7376E2B}" dt="2021-01-21T16:59:33.993" v="7182" actId="478"/>
          <ac:grpSpMkLst>
            <pc:docMk/>
            <pc:sldMk cId="3232583004" sldId="319"/>
            <ac:grpSpMk id="19" creationId="{D14A9FF9-9C40-4569-B075-AE35B41EFE4D}"/>
          </ac:grpSpMkLst>
        </pc:grpChg>
        <pc:grpChg chg="add del mod">
          <ac:chgData name="John Sidhom" userId="eeb6e817-2ba7-4bce-ae41-4042e9e3616f" providerId="ADAL" clId="{E351D2FD-BC8D-43BC-8C45-722FB7376E2B}" dt="2021-01-21T17:04:30.771" v="7246" actId="478"/>
          <ac:grpSpMkLst>
            <pc:docMk/>
            <pc:sldMk cId="3232583004" sldId="319"/>
            <ac:grpSpMk id="28" creationId="{3BC5B5EC-436C-44E5-A5AD-A30B70B8D848}"/>
          </ac:grpSpMkLst>
        </pc:grpChg>
        <pc:grpChg chg="add">
          <ac:chgData name="John Sidhom" userId="eeb6e817-2ba7-4bce-ae41-4042e9e3616f" providerId="ADAL" clId="{E351D2FD-BC8D-43BC-8C45-722FB7376E2B}" dt="2021-01-21T17:04:41.890" v="7248"/>
          <ac:grpSpMkLst>
            <pc:docMk/>
            <pc:sldMk cId="3232583004" sldId="319"/>
            <ac:grpSpMk id="35" creationId="{2526E396-665B-4812-A48B-2A7C08236AE7}"/>
          </ac:grpSpMkLst>
        </pc:grpChg>
        <pc:graphicFrameChg chg="add mod">
          <ac:chgData name="John Sidhom" userId="eeb6e817-2ba7-4bce-ae41-4042e9e3616f" providerId="ADAL" clId="{E351D2FD-BC8D-43BC-8C45-722FB7376E2B}" dt="2021-01-19T15:15:55.724" v="4837"/>
          <ac:graphicFrameMkLst>
            <pc:docMk/>
            <pc:sldMk cId="3232583004" sldId="319"/>
            <ac:graphicFrameMk id="6" creationId="{91920B83-BC7F-479F-8B91-19E54730FA8E}"/>
          </ac:graphicFrameMkLst>
        </pc:graphicFrameChg>
        <pc:graphicFrameChg chg="del mod modGraphic">
          <ac:chgData name="John Sidhom" userId="eeb6e817-2ba7-4bce-ae41-4042e9e3616f" providerId="ADAL" clId="{E351D2FD-BC8D-43BC-8C45-722FB7376E2B}" dt="2021-01-19T15:15:39.819" v="4835" actId="478"/>
          <ac:graphicFrameMkLst>
            <pc:docMk/>
            <pc:sldMk cId="3232583004" sldId="319"/>
            <ac:graphicFrameMk id="8" creationId="{963B350B-5588-41B3-AC5F-3C20CBA82888}"/>
          </ac:graphicFrameMkLst>
        </pc:graphicFrameChg>
        <pc:picChg chg="del">
          <ac:chgData name="John Sidhom" userId="eeb6e817-2ba7-4bce-ae41-4042e9e3616f" providerId="ADAL" clId="{E351D2FD-BC8D-43BC-8C45-722FB7376E2B}" dt="2021-01-19T15:36:06.243" v="5263" actId="478"/>
          <ac:picMkLst>
            <pc:docMk/>
            <pc:sldMk cId="3232583004" sldId="319"/>
            <ac:picMk id="2" creationId="{8A970CD1-AFC3-47F8-9397-BC0866E40E05}"/>
          </ac:picMkLst>
        </pc:picChg>
        <pc:picChg chg="add del">
          <ac:chgData name="John Sidhom" userId="eeb6e817-2ba7-4bce-ae41-4042e9e3616f" providerId="ADAL" clId="{E351D2FD-BC8D-43BC-8C45-722FB7376E2B}" dt="2021-01-19T16:23:11.298" v="5770" actId="478"/>
          <ac:picMkLst>
            <pc:docMk/>
            <pc:sldMk cId="3232583004" sldId="319"/>
            <ac:picMk id="7" creationId="{1431819E-362E-47DF-9A00-4DC7017B2820}"/>
          </ac:picMkLst>
        </pc:picChg>
        <pc:picChg chg="add del">
          <ac:chgData name="John Sidhom" userId="eeb6e817-2ba7-4bce-ae41-4042e9e3616f" providerId="ADAL" clId="{E351D2FD-BC8D-43BC-8C45-722FB7376E2B}" dt="2021-01-19T17:15:36.242" v="6461" actId="478"/>
          <ac:picMkLst>
            <pc:docMk/>
            <pc:sldMk cId="3232583004" sldId="319"/>
            <ac:picMk id="9" creationId="{9EE1EAB6-155E-4CEF-8BB4-E43A3B52ABA2}"/>
          </ac:picMkLst>
        </pc:picChg>
      </pc:sldChg>
      <pc:sldChg chg="add del">
        <pc:chgData name="John Sidhom" userId="eeb6e817-2ba7-4bce-ae41-4042e9e3616f" providerId="ADAL" clId="{E351D2FD-BC8D-43BC-8C45-722FB7376E2B}" dt="2021-01-19T15:16:03.715" v="4838" actId="2696"/>
        <pc:sldMkLst>
          <pc:docMk/>
          <pc:sldMk cId="388362194" sldId="320"/>
        </pc:sldMkLst>
      </pc:sldChg>
      <pc:sldChg chg="addSp delSp modSp add ord">
        <pc:chgData name="John Sidhom" userId="eeb6e817-2ba7-4bce-ae41-4042e9e3616f" providerId="ADAL" clId="{E351D2FD-BC8D-43BC-8C45-722FB7376E2B}" dt="2021-01-21T17:05:12.733" v="7256" actId="207"/>
        <pc:sldMkLst>
          <pc:docMk/>
          <pc:sldMk cId="535222364" sldId="320"/>
        </pc:sldMkLst>
        <pc:spChg chg="mod">
          <ac:chgData name="John Sidhom" userId="eeb6e817-2ba7-4bce-ae41-4042e9e3616f" providerId="ADAL" clId="{E351D2FD-BC8D-43BC-8C45-722FB7376E2B}" dt="2021-01-19T15:17:04.195" v="4851" actId="6549"/>
          <ac:spMkLst>
            <pc:docMk/>
            <pc:sldMk cId="535222364" sldId="320"/>
            <ac:spMk id="4" creationId="{C07C45B8-4983-4FFB-BD8B-B2F43686E476}"/>
          </ac:spMkLst>
        </pc:spChg>
        <pc:spChg chg="mod">
          <ac:chgData name="John Sidhom" userId="eeb6e817-2ba7-4bce-ae41-4042e9e3616f" providerId="ADAL" clId="{E351D2FD-BC8D-43BC-8C45-722FB7376E2B}" dt="2021-01-19T17:15:58.550" v="6468" actId="207"/>
          <ac:spMkLst>
            <pc:docMk/>
            <pc:sldMk cId="535222364" sldId="320"/>
            <ac:spMk id="11" creationId="{6D933793-2D4E-4ED2-A7BA-EECB3B27C284}"/>
          </ac:spMkLst>
        </pc:spChg>
        <pc:spChg chg="mod">
          <ac:chgData name="John Sidhom" userId="eeb6e817-2ba7-4bce-ae41-4042e9e3616f" providerId="ADAL" clId="{E351D2FD-BC8D-43BC-8C45-722FB7376E2B}" dt="2021-01-19T17:15:55.169" v="6467" actId="207"/>
          <ac:spMkLst>
            <pc:docMk/>
            <pc:sldMk cId="535222364" sldId="320"/>
            <ac:spMk id="13" creationId="{043B4369-0F14-4203-99D9-F94D828009B6}"/>
          </ac:spMkLst>
        </pc:spChg>
        <pc:spChg chg="mod">
          <ac:chgData name="John Sidhom" userId="eeb6e817-2ba7-4bce-ae41-4042e9e3616f" providerId="ADAL" clId="{E351D2FD-BC8D-43BC-8C45-722FB7376E2B}" dt="2021-01-19T20:56:50.055" v="6754" actId="14100"/>
          <ac:spMkLst>
            <pc:docMk/>
            <pc:sldMk cId="535222364" sldId="320"/>
            <ac:spMk id="14" creationId="{43179478-82F4-4BD6-9EA7-CFDE24A8A86B}"/>
          </ac:spMkLst>
        </pc:spChg>
        <pc:spChg chg="mod">
          <ac:chgData name="John Sidhom" userId="eeb6e817-2ba7-4bce-ae41-4042e9e3616f" providerId="ADAL" clId="{E351D2FD-BC8D-43BC-8C45-722FB7376E2B}" dt="2021-01-20T21:06:33.557" v="6841" actId="207"/>
          <ac:spMkLst>
            <pc:docMk/>
            <pc:sldMk cId="535222364" sldId="320"/>
            <ac:spMk id="20" creationId="{BE77C388-580C-480C-AE6D-68B0CE4B9E25}"/>
          </ac:spMkLst>
        </pc:spChg>
        <pc:spChg chg="mod">
          <ac:chgData name="John Sidhom" userId="eeb6e817-2ba7-4bce-ae41-4042e9e3616f" providerId="ADAL" clId="{E351D2FD-BC8D-43BC-8C45-722FB7376E2B}" dt="2021-01-20T21:06:29.383" v="6840" actId="207"/>
          <ac:spMkLst>
            <pc:docMk/>
            <pc:sldMk cId="535222364" sldId="320"/>
            <ac:spMk id="22" creationId="{845C76F2-4A90-4514-AA01-65C314581DBB}"/>
          </ac:spMkLst>
        </pc:spChg>
        <pc:spChg chg="mod">
          <ac:chgData name="John Sidhom" userId="eeb6e817-2ba7-4bce-ae41-4042e9e3616f" providerId="ADAL" clId="{E351D2FD-BC8D-43BC-8C45-722FB7376E2B}" dt="2021-01-21T17:05:12.733" v="7256" actId="207"/>
          <ac:spMkLst>
            <pc:docMk/>
            <pc:sldMk cId="535222364" sldId="320"/>
            <ac:spMk id="36" creationId="{B6577D4B-129B-4A1A-A557-9CFA1AB7EFDF}"/>
          </ac:spMkLst>
        </pc:spChg>
        <pc:spChg chg="mod">
          <ac:chgData name="John Sidhom" userId="eeb6e817-2ba7-4bce-ae41-4042e9e3616f" providerId="ADAL" clId="{E351D2FD-BC8D-43BC-8C45-722FB7376E2B}" dt="2021-01-19T15:20:49.963" v="5003" actId="1035"/>
          <ac:spMkLst>
            <pc:docMk/>
            <pc:sldMk cId="535222364" sldId="320"/>
            <ac:spMk id="37" creationId="{C1B9BF59-FD78-4598-AEEA-8D4C555B37D4}"/>
          </ac:spMkLst>
        </pc:spChg>
        <pc:spChg chg="mod">
          <ac:chgData name="John Sidhom" userId="eeb6e817-2ba7-4bce-ae41-4042e9e3616f" providerId="ADAL" clId="{E351D2FD-BC8D-43BC-8C45-722FB7376E2B}" dt="2021-01-21T17:05:08.660" v="7255" actId="207"/>
          <ac:spMkLst>
            <pc:docMk/>
            <pc:sldMk cId="535222364" sldId="320"/>
            <ac:spMk id="38" creationId="{6E0FC190-1D2E-4422-A8A6-80B10DE1A491}"/>
          </ac:spMkLst>
        </pc:spChg>
        <pc:grpChg chg="add del">
          <ac:chgData name="John Sidhom" userId="eeb6e817-2ba7-4bce-ae41-4042e9e3616f" providerId="ADAL" clId="{E351D2FD-BC8D-43BC-8C45-722FB7376E2B}" dt="2021-01-20T21:04:05.097" v="6814" actId="478"/>
          <ac:grpSpMkLst>
            <pc:docMk/>
            <pc:sldMk cId="535222364" sldId="320"/>
            <ac:grpSpMk id="9" creationId="{2203FCF7-0768-4D01-A286-D2F91EA18A8D}"/>
          </ac:grpSpMkLst>
        </pc:grpChg>
        <pc:grpChg chg="add del">
          <ac:chgData name="John Sidhom" userId="eeb6e817-2ba7-4bce-ae41-4042e9e3616f" providerId="ADAL" clId="{E351D2FD-BC8D-43BC-8C45-722FB7376E2B}" dt="2021-01-21T16:59:45.730" v="7186" actId="478"/>
          <ac:grpSpMkLst>
            <pc:docMk/>
            <pc:sldMk cId="535222364" sldId="320"/>
            <ac:grpSpMk id="18" creationId="{30220B54-CB76-4876-86C3-129DD6C7CC76}"/>
          </ac:grpSpMkLst>
        </pc:grpChg>
        <pc:grpChg chg="add del mod">
          <ac:chgData name="John Sidhom" userId="eeb6e817-2ba7-4bce-ae41-4042e9e3616f" providerId="ADAL" clId="{E351D2FD-BC8D-43BC-8C45-722FB7376E2B}" dt="2021-01-21T17:04:52.962" v="7250" actId="478"/>
          <ac:grpSpMkLst>
            <pc:docMk/>
            <pc:sldMk cId="535222364" sldId="320"/>
            <ac:grpSpMk id="27" creationId="{37D6A4ED-BACD-4B74-8D6E-FF48658A6274}"/>
          </ac:grpSpMkLst>
        </pc:grpChg>
        <pc:grpChg chg="add">
          <ac:chgData name="John Sidhom" userId="eeb6e817-2ba7-4bce-ae41-4042e9e3616f" providerId="ADAL" clId="{E351D2FD-BC8D-43BC-8C45-722FB7376E2B}" dt="2021-01-21T17:04:53.582" v="7251"/>
          <ac:grpSpMkLst>
            <pc:docMk/>
            <pc:sldMk cId="535222364" sldId="320"/>
            <ac:grpSpMk id="34" creationId="{362FF796-8572-43BB-A608-3510D3447081}"/>
          </ac:grpSpMkLst>
        </pc:grpChg>
        <pc:graphicFrameChg chg="mod modGraphic">
          <ac:chgData name="John Sidhom" userId="eeb6e817-2ba7-4bce-ae41-4042e9e3616f" providerId="ADAL" clId="{E351D2FD-BC8D-43BC-8C45-722FB7376E2B}" dt="2021-01-19T15:21:09.688" v="5020" actId="1036"/>
          <ac:graphicFrameMkLst>
            <pc:docMk/>
            <pc:sldMk cId="535222364" sldId="320"/>
            <ac:graphicFrameMk id="8" creationId="{963B350B-5588-41B3-AC5F-3C20CBA82888}"/>
          </ac:graphicFrameMkLst>
        </pc:graphicFrameChg>
        <pc:picChg chg="del">
          <ac:chgData name="John Sidhom" userId="eeb6e817-2ba7-4bce-ae41-4042e9e3616f" providerId="ADAL" clId="{E351D2FD-BC8D-43BC-8C45-722FB7376E2B}" dt="2021-01-19T15:23:26.859" v="5070" actId="478"/>
          <ac:picMkLst>
            <pc:docMk/>
            <pc:sldMk cId="535222364" sldId="320"/>
            <ac:picMk id="2" creationId="{8A970CD1-AFC3-47F8-9397-BC0866E40E05}"/>
          </ac:picMkLst>
        </pc:picChg>
        <pc:picChg chg="add del mod">
          <ac:chgData name="John Sidhom" userId="eeb6e817-2ba7-4bce-ae41-4042e9e3616f" providerId="ADAL" clId="{E351D2FD-BC8D-43BC-8C45-722FB7376E2B}" dt="2021-01-19T15:34:37.680" v="5219" actId="478"/>
          <ac:picMkLst>
            <pc:docMk/>
            <pc:sldMk cId="535222364" sldId="320"/>
            <ac:picMk id="3" creationId="{EAFCEEE0-2E68-475D-8DD1-743FA6300B46}"/>
          </ac:picMkLst>
        </pc:picChg>
        <pc:picChg chg="add del mod">
          <ac:chgData name="John Sidhom" userId="eeb6e817-2ba7-4bce-ae41-4042e9e3616f" providerId="ADAL" clId="{E351D2FD-BC8D-43BC-8C45-722FB7376E2B}" dt="2021-01-19T16:24:33.722" v="5811" actId="478"/>
          <ac:picMkLst>
            <pc:docMk/>
            <pc:sldMk cId="535222364" sldId="320"/>
            <ac:picMk id="5" creationId="{13858F98-D4F7-4C26-8D93-89C3A8E8FBDD}"/>
          </ac:picMkLst>
        </pc:picChg>
        <pc:picChg chg="add del mod">
          <ac:chgData name="John Sidhom" userId="eeb6e817-2ba7-4bce-ae41-4042e9e3616f" providerId="ADAL" clId="{E351D2FD-BC8D-43BC-8C45-722FB7376E2B}" dt="2021-01-19T17:15:50.139" v="6465" actId="478"/>
          <ac:picMkLst>
            <pc:docMk/>
            <pc:sldMk cId="535222364" sldId="320"/>
            <ac:picMk id="6" creationId="{F36FAABC-6342-486E-B33F-7772BA0FFEA4}"/>
          </ac:picMkLst>
        </pc:picChg>
      </pc:sldChg>
      <pc:sldChg chg="addSp delSp modSp add">
        <pc:chgData name="John Sidhom" userId="eeb6e817-2ba7-4bce-ae41-4042e9e3616f" providerId="ADAL" clId="{E351D2FD-BC8D-43BC-8C45-722FB7376E2B}" dt="2021-01-21T17:05:38.442" v="7260"/>
        <pc:sldMkLst>
          <pc:docMk/>
          <pc:sldMk cId="3765694045" sldId="321"/>
        </pc:sldMkLst>
        <pc:spChg chg="mod">
          <ac:chgData name="John Sidhom" userId="eeb6e817-2ba7-4bce-ae41-4042e9e3616f" providerId="ADAL" clId="{E351D2FD-BC8D-43BC-8C45-722FB7376E2B}" dt="2021-01-19T15:20:00.922" v="4917" actId="14100"/>
          <ac:spMkLst>
            <pc:docMk/>
            <pc:sldMk cId="3765694045" sldId="321"/>
            <ac:spMk id="4" creationId="{C07C45B8-4983-4FFB-BD8B-B2F43686E476}"/>
          </ac:spMkLst>
        </pc:spChg>
        <pc:spChg chg="add">
          <ac:chgData name="John Sidhom" userId="eeb6e817-2ba7-4bce-ae41-4042e9e3616f" providerId="ADAL" clId="{E351D2FD-BC8D-43BC-8C45-722FB7376E2B}" dt="2021-01-19T15:24:19.745" v="5076"/>
          <ac:spMkLst>
            <pc:docMk/>
            <pc:sldMk cId="3765694045" sldId="321"/>
            <ac:spMk id="7" creationId="{99BA13C8-DD23-4987-B819-5478EA1EB991}"/>
          </ac:spMkLst>
        </pc:spChg>
        <pc:spChg chg="mod">
          <ac:chgData name="John Sidhom" userId="eeb6e817-2ba7-4bce-ae41-4042e9e3616f" providerId="ADAL" clId="{E351D2FD-BC8D-43BC-8C45-722FB7376E2B}" dt="2021-01-19T20:57:02.543" v="6755" actId="14100"/>
          <ac:spMkLst>
            <pc:docMk/>
            <pc:sldMk cId="3765694045" sldId="321"/>
            <ac:spMk id="16" creationId="{A7BCD06A-9689-4BEE-A2CB-35BB53538BF0}"/>
          </ac:spMkLst>
        </pc:spChg>
        <pc:spChg chg="del mod">
          <ac:chgData name="John Sidhom" userId="eeb6e817-2ba7-4bce-ae41-4042e9e3616f" providerId="ADAL" clId="{E351D2FD-BC8D-43BC-8C45-722FB7376E2B}" dt="2021-01-19T15:24:15.636" v="5075" actId="478"/>
          <ac:spMkLst>
            <pc:docMk/>
            <pc:sldMk cId="3765694045" sldId="321"/>
            <ac:spMk id="37" creationId="{C1B9BF59-FD78-4598-AEEA-8D4C555B37D4}"/>
          </ac:spMkLst>
        </pc:spChg>
        <pc:grpChg chg="add del">
          <ac:chgData name="John Sidhom" userId="eeb6e817-2ba7-4bce-ae41-4042e9e3616f" providerId="ADAL" clId="{E351D2FD-BC8D-43BC-8C45-722FB7376E2B}" dt="2021-01-20T21:04:08.025" v="6815" actId="478"/>
          <ac:grpSpMkLst>
            <pc:docMk/>
            <pc:sldMk cId="3765694045" sldId="321"/>
            <ac:grpSpMk id="11" creationId="{B9E2E5A0-CAB1-4FE2-89CC-6B8B7E4E22DF}"/>
          </ac:grpSpMkLst>
        </pc:grpChg>
        <pc:grpChg chg="add del">
          <ac:chgData name="John Sidhom" userId="eeb6e817-2ba7-4bce-ae41-4042e9e3616f" providerId="ADAL" clId="{E351D2FD-BC8D-43BC-8C45-722FB7376E2B}" dt="2021-01-20T21:06:49.546" v="6842" actId="478"/>
          <ac:grpSpMkLst>
            <pc:docMk/>
            <pc:sldMk cId="3765694045" sldId="321"/>
            <ac:grpSpMk id="20" creationId="{B5D01347-B16A-4C1B-8C8F-37B410B8F824}"/>
          </ac:grpSpMkLst>
        </pc:grpChg>
        <pc:grpChg chg="add del">
          <ac:chgData name="John Sidhom" userId="eeb6e817-2ba7-4bce-ae41-4042e9e3616f" providerId="ADAL" clId="{E351D2FD-BC8D-43BC-8C45-722FB7376E2B}" dt="2021-01-21T16:59:55.367" v="7189" actId="478"/>
          <ac:grpSpMkLst>
            <pc:docMk/>
            <pc:sldMk cId="3765694045" sldId="321"/>
            <ac:grpSpMk id="29" creationId="{19D0B582-00E6-4A20-B06E-44775B7BDF1D}"/>
          </ac:grpSpMkLst>
        </pc:grpChg>
        <pc:grpChg chg="add del mod">
          <ac:chgData name="John Sidhom" userId="eeb6e817-2ba7-4bce-ae41-4042e9e3616f" providerId="ADAL" clId="{E351D2FD-BC8D-43BC-8C45-722FB7376E2B}" dt="2021-01-21T17:05:29.141" v="7259" actId="478"/>
          <ac:grpSpMkLst>
            <pc:docMk/>
            <pc:sldMk cId="3765694045" sldId="321"/>
            <ac:grpSpMk id="38" creationId="{6E5E3E38-F194-483A-AF75-702507C4BDC0}"/>
          </ac:grpSpMkLst>
        </pc:grpChg>
        <pc:grpChg chg="add">
          <ac:chgData name="John Sidhom" userId="eeb6e817-2ba7-4bce-ae41-4042e9e3616f" providerId="ADAL" clId="{E351D2FD-BC8D-43BC-8C45-722FB7376E2B}" dt="2021-01-21T17:05:38.442" v="7260"/>
          <ac:grpSpMkLst>
            <pc:docMk/>
            <pc:sldMk cId="3765694045" sldId="321"/>
            <ac:grpSpMk id="45" creationId="{E2431B3F-52E0-45EC-A988-6A65650DBBB5}"/>
          </ac:grpSpMkLst>
        </pc:grpChg>
        <pc:graphicFrameChg chg="mod modGraphic">
          <ac:chgData name="John Sidhom" userId="eeb6e817-2ba7-4bce-ae41-4042e9e3616f" providerId="ADAL" clId="{E351D2FD-BC8D-43BC-8C45-722FB7376E2B}" dt="2021-01-19T15:20:41.844" v="4987" actId="1036"/>
          <ac:graphicFrameMkLst>
            <pc:docMk/>
            <pc:sldMk cId="3765694045" sldId="321"/>
            <ac:graphicFrameMk id="8" creationId="{963B350B-5588-41B3-AC5F-3C20CBA82888}"/>
          </ac:graphicFrameMkLst>
        </pc:graphicFrameChg>
        <pc:picChg chg="del">
          <ac:chgData name="John Sidhom" userId="eeb6e817-2ba7-4bce-ae41-4042e9e3616f" providerId="ADAL" clId="{E351D2FD-BC8D-43BC-8C45-722FB7376E2B}" dt="2021-01-19T15:23:52.051" v="5073" actId="478"/>
          <ac:picMkLst>
            <pc:docMk/>
            <pc:sldMk cId="3765694045" sldId="321"/>
            <ac:picMk id="2" creationId="{8A970CD1-AFC3-47F8-9397-BC0866E40E05}"/>
          </ac:picMkLst>
        </pc:picChg>
        <pc:picChg chg="add del">
          <ac:chgData name="John Sidhom" userId="eeb6e817-2ba7-4bce-ae41-4042e9e3616f" providerId="ADAL" clId="{E351D2FD-BC8D-43BC-8C45-722FB7376E2B}" dt="2021-01-19T15:34:48.081" v="5221" actId="478"/>
          <ac:picMkLst>
            <pc:docMk/>
            <pc:sldMk cId="3765694045" sldId="321"/>
            <ac:picMk id="6" creationId="{CF41C59C-ACCE-4370-B1DD-D9EFAC165E00}"/>
          </ac:picMkLst>
        </pc:picChg>
        <pc:picChg chg="add del">
          <ac:chgData name="John Sidhom" userId="eeb6e817-2ba7-4bce-ae41-4042e9e3616f" providerId="ADAL" clId="{E351D2FD-BC8D-43BC-8C45-722FB7376E2B}" dt="2021-01-19T16:24:44.695" v="5813" actId="478"/>
          <ac:picMkLst>
            <pc:docMk/>
            <pc:sldMk cId="3765694045" sldId="321"/>
            <ac:picMk id="9" creationId="{3E2DF0E7-B041-4200-9757-F8CC32ED0DE3}"/>
          </ac:picMkLst>
        </pc:picChg>
        <pc:picChg chg="add del">
          <ac:chgData name="John Sidhom" userId="eeb6e817-2ba7-4bce-ae41-4042e9e3616f" providerId="ADAL" clId="{E351D2FD-BC8D-43BC-8C45-722FB7376E2B}" dt="2021-01-19T17:16:05.890" v="6469" actId="478"/>
          <ac:picMkLst>
            <pc:docMk/>
            <pc:sldMk cId="3765694045" sldId="321"/>
            <ac:picMk id="10" creationId="{AE7F58BB-7DAC-44E9-8F28-014ED02852B5}"/>
          </ac:picMkLst>
        </pc:picChg>
      </pc:sldChg>
      <pc:sldChg chg="addSp delSp modSp add del">
        <pc:chgData name="John Sidhom" userId="eeb6e817-2ba7-4bce-ae41-4042e9e3616f" providerId="ADAL" clId="{E351D2FD-BC8D-43BC-8C45-722FB7376E2B}" dt="2021-01-19T21:32:04.114" v="6770" actId="2696"/>
        <pc:sldMkLst>
          <pc:docMk/>
          <pc:sldMk cId="1826277196" sldId="322"/>
        </pc:sldMkLst>
        <pc:spChg chg="mod">
          <ac:chgData name="John Sidhom" userId="eeb6e817-2ba7-4bce-ae41-4042e9e3616f" providerId="ADAL" clId="{E351D2FD-BC8D-43BC-8C45-722FB7376E2B}" dt="2021-01-19T15:27:05.312" v="5119" actId="14100"/>
          <ac:spMkLst>
            <pc:docMk/>
            <pc:sldMk cId="1826277196" sldId="322"/>
            <ac:spMk id="4" creationId="{C07C45B8-4983-4FFB-BD8B-B2F43686E476}"/>
          </ac:spMkLst>
        </pc:spChg>
        <pc:spChg chg="mod">
          <ac:chgData name="John Sidhom" userId="eeb6e817-2ba7-4bce-ae41-4042e9e3616f" providerId="ADAL" clId="{E351D2FD-BC8D-43BC-8C45-722FB7376E2B}" dt="2021-01-19T20:57:18.661" v="6757" actId="14100"/>
          <ac:spMkLst>
            <pc:docMk/>
            <pc:sldMk cId="1826277196" sldId="322"/>
            <ac:spMk id="16" creationId="{EC2D3B2B-DBD3-45C2-8F17-2E2955C7B3E8}"/>
          </ac:spMkLst>
        </pc:spChg>
        <pc:grpChg chg="add">
          <ac:chgData name="John Sidhom" userId="eeb6e817-2ba7-4bce-ae41-4042e9e3616f" providerId="ADAL" clId="{E351D2FD-BC8D-43BC-8C45-722FB7376E2B}" dt="2021-01-19T17:16:45.950" v="6480"/>
          <ac:grpSpMkLst>
            <pc:docMk/>
            <pc:sldMk cId="1826277196" sldId="322"/>
            <ac:grpSpMk id="11" creationId="{3596801D-4C86-4FB2-9DCD-0456CBADAC9D}"/>
          </ac:grpSpMkLst>
        </pc:grpChg>
        <pc:graphicFrameChg chg="mod modGraphic">
          <ac:chgData name="John Sidhom" userId="eeb6e817-2ba7-4bce-ae41-4042e9e3616f" providerId="ADAL" clId="{E351D2FD-BC8D-43BC-8C45-722FB7376E2B}" dt="2021-01-19T15:27:33.171" v="5123" actId="2165"/>
          <ac:graphicFrameMkLst>
            <pc:docMk/>
            <pc:sldMk cId="1826277196" sldId="322"/>
            <ac:graphicFrameMk id="8" creationId="{963B350B-5588-41B3-AC5F-3C20CBA82888}"/>
          </ac:graphicFrameMkLst>
        </pc:graphicFrameChg>
        <pc:picChg chg="del">
          <ac:chgData name="John Sidhom" userId="eeb6e817-2ba7-4bce-ae41-4042e9e3616f" providerId="ADAL" clId="{E351D2FD-BC8D-43BC-8C45-722FB7376E2B}" dt="2021-01-19T15:35:00.063" v="5225" actId="478"/>
          <ac:picMkLst>
            <pc:docMk/>
            <pc:sldMk cId="1826277196" sldId="322"/>
            <ac:picMk id="6" creationId="{7181D6CE-7F08-46AE-85AF-1CB8A1CD95A9}"/>
          </ac:picMkLst>
        </pc:picChg>
        <pc:picChg chg="add del">
          <ac:chgData name="John Sidhom" userId="eeb6e817-2ba7-4bce-ae41-4042e9e3616f" providerId="ADAL" clId="{E351D2FD-BC8D-43BC-8C45-722FB7376E2B}" dt="2021-01-19T16:24:52.667" v="5817" actId="478"/>
          <ac:picMkLst>
            <pc:docMk/>
            <pc:sldMk cId="1826277196" sldId="322"/>
            <ac:picMk id="9" creationId="{228775FD-7717-4BDF-A329-2B45825B7C67}"/>
          </ac:picMkLst>
        </pc:picChg>
        <pc:picChg chg="add del">
          <ac:chgData name="John Sidhom" userId="eeb6e817-2ba7-4bce-ae41-4042e9e3616f" providerId="ADAL" clId="{E351D2FD-BC8D-43BC-8C45-722FB7376E2B}" dt="2021-01-19T17:16:15.078" v="6471" actId="478"/>
          <ac:picMkLst>
            <pc:docMk/>
            <pc:sldMk cId="1826277196" sldId="322"/>
            <ac:picMk id="10" creationId="{A948B980-E35B-41DF-A809-0412D9575CB6}"/>
          </ac:picMkLst>
        </pc:picChg>
      </pc:sldChg>
      <pc:sldChg chg="add del">
        <pc:chgData name="John Sidhom" userId="eeb6e817-2ba7-4bce-ae41-4042e9e3616f" providerId="ADAL" clId="{E351D2FD-BC8D-43BC-8C45-722FB7376E2B}" dt="2021-01-19T15:24:27.695" v="5077" actId="2696"/>
        <pc:sldMkLst>
          <pc:docMk/>
          <pc:sldMk cId="1947992208" sldId="322"/>
        </pc:sldMkLst>
      </pc:sldChg>
      <pc:sldChg chg="addSp delSp modSp add">
        <pc:chgData name="John Sidhom" userId="eeb6e817-2ba7-4bce-ae41-4042e9e3616f" providerId="ADAL" clId="{E351D2FD-BC8D-43BC-8C45-722FB7376E2B}" dt="2021-01-21T17:05:41.413" v="7262"/>
        <pc:sldMkLst>
          <pc:docMk/>
          <pc:sldMk cId="1164133919" sldId="323"/>
        </pc:sldMkLst>
        <pc:spChg chg="mod">
          <ac:chgData name="John Sidhom" userId="eeb6e817-2ba7-4bce-ae41-4042e9e3616f" providerId="ADAL" clId="{E351D2FD-BC8D-43BC-8C45-722FB7376E2B}" dt="2021-01-19T20:57:25.412" v="6758" actId="14100"/>
          <ac:spMkLst>
            <pc:docMk/>
            <pc:sldMk cId="1164133919" sldId="323"/>
            <ac:spMk id="15" creationId="{597A6A9B-5AC2-4FF4-AEE6-EE88C45187E0}"/>
          </ac:spMkLst>
        </pc:spChg>
        <pc:grpChg chg="add del">
          <ac:chgData name="John Sidhom" userId="eeb6e817-2ba7-4bce-ae41-4042e9e3616f" providerId="ADAL" clId="{E351D2FD-BC8D-43BC-8C45-722FB7376E2B}" dt="2021-01-20T21:04:15.180" v="6817" actId="478"/>
          <ac:grpSpMkLst>
            <pc:docMk/>
            <pc:sldMk cId="1164133919" sldId="323"/>
            <ac:grpSpMk id="10" creationId="{511819A2-81B6-428A-9CEE-408188A79A83}"/>
          </ac:grpSpMkLst>
        </pc:grpChg>
        <pc:grpChg chg="add del">
          <ac:chgData name="John Sidhom" userId="eeb6e817-2ba7-4bce-ae41-4042e9e3616f" providerId="ADAL" clId="{E351D2FD-BC8D-43BC-8C45-722FB7376E2B}" dt="2021-01-20T21:07:11.380" v="6845" actId="478"/>
          <ac:grpSpMkLst>
            <pc:docMk/>
            <pc:sldMk cId="1164133919" sldId="323"/>
            <ac:grpSpMk id="19" creationId="{7F9A36CC-E781-4F8A-9F5F-19EB696A2935}"/>
          </ac:grpSpMkLst>
        </pc:grpChg>
        <pc:grpChg chg="add del">
          <ac:chgData name="John Sidhom" userId="eeb6e817-2ba7-4bce-ae41-4042e9e3616f" providerId="ADAL" clId="{E351D2FD-BC8D-43BC-8C45-722FB7376E2B}" dt="2021-01-21T17:00:05.824" v="7192" actId="478"/>
          <ac:grpSpMkLst>
            <pc:docMk/>
            <pc:sldMk cId="1164133919" sldId="323"/>
            <ac:grpSpMk id="28" creationId="{4406E726-F117-4BD2-9BE0-8253F7512447}"/>
          </ac:grpSpMkLst>
        </pc:grpChg>
        <pc:grpChg chg="add del mod">
          <ac:chgData name="John Sidhom" userId="eeb6e817-2ba7-4bce-ae41-4042e9e3616f" providerId="ADAL" clId="{E351D2FD-BC8D-43BC-8C45-722FB7376E2B}" dt="2021-01-21T17:05:23.340" v="7257" actId="478"/>
          <ac:grpSpMkLst>
            <pc:docMk/>
            <pc:sldMk cId="1164133919" sldId="323"/>
            <ac:grpSpMk id="37" creationId="{674EC2F2-CB40-4D2F-8025-15A051C5D741}"/>
          </ac:grpSpMkLst>
        </pc:grpChg>
        <pc:grpChg chg="add">
          <ac:chgData name="John Sidhom" userId="eeb6e817-2ba7-4bce-ae41-4042e9e3616f" providerId="ADAL" clId="{E351D2FD-BC8D-43BC-8C45-722FB7376E2B}" dt="2021-01-21T17:05:41.413" v="7262"/>
          <ac:grpSpMkLst>
            <pc:docMk/>
            <pc:sldMk cId="1164133919" sldId="323"/>
            <ac:grpSpMk id="44" creationId="{E2DA0D6D-EB82-4AF1-91D9-06004ED1EF2E}"/>
          </ac:grpSpMkLst>
        </pc:grpChg>
        <pc:picChg chg="add del">
          <ac:chgData name="John Sidhom" userId="eeb6e817-2ba7-4bce-ae41-4042e9e3616f" providerId="ADAL" clId="{E351D2FD-BC8D-43BC-8C45-722FB7376E2B}" dt="2021-01-19T17:16:17.584" v="6472" actId="478"/>
          <ac:picMkLst>
            <pc:docMk/>
            <pc:sldMk cId="1164133919" sldId="323"/>
            <ac:picMk id="6" creationId="{EAD4A909-F588-4A91-ADD4-E8C69FAE0DEB}"/>
          </ac:picMkLst>
        </pc:picChg>
        <pc:picChg chg="del">
          <ac:chgData name="John Sidhom" userId="eeb6e817-2ba7-4bce-ae41-4042e9e3616f" providerId="ADAL" clId="{E351D2FD-BC8D-43BC-8C45-722FB7376E2B}" dt="2021-01-19T16:24:56.240" v="5819" actId="478"/>
          <ac:picMkLst>
            <pc:docMk/>
            <pc:sldMk cId="1164133919" sldId="323"/>
            <ac:picMk id="9" creationId="{228775FD-7717-4BDF-A329-2B45825B7C67}"/>
          </ac:picMkLst>
        </pc:picChg>
      </pc:sldChg>
      <pc:sldChg chg="addSp delSp modSp add del">
        <pc:chgData name="John Sidhom" userId="eeb6e817-2ba7-4bce-ae41-4042e9e3616f" providerId="ADAL" clId="{E351D2FD-BC8D-43BC-8C45-722FB7376E2B}" dt="2021-01-21T17:01:33.952" v="7209" actId="2696"/>
        <pc:sldMkLst>
          <pc:docMk/>
          <pc:sldMk cId="1771521675" sldId="324"/>
        </pc:sldMkLst>
        <pc:spChg chg="mod">
          <ac:chgData name="John Sidhom" userId="eeb6e817-2ba7-4bce-ae41-4042e9e3616f" providerId="ADAL" clId="{E351D2FD-BC8D-43BC-8C45-722FB7376E2B}" dt="2021-01-19T16:30:43.398" v="5978" actId="6549"/>
          <ac:spMkLst>
            <pc:docMk/>
            <pc:sldMk cId="1771521675" sldId="324"/>
            <ac:spMk id="4" creationId="{C07C45B8-4983-4FFB-BD8B-B2F43686E476}"/>
          </ac:spMkLst>
        </pc:spChg>
        <pc:spChg chg="mod">
          <ac:chgData name="John Sidhom" userId="eeb6e817-2ba7-4bce-ae41-4042e9e3616f" providerId="ADAL" clId="{E351D2FD-BC8D-43BC-8C45-722FB7376E2B}" dt="2021-01-19T20:57:41.006" v="6760" actId="14100"/>
          <ac:spMkLst>
            <pc:docMk/>
            <pc:sldMk cId="1771521675" sldId="324"/>
            <ac:spMk id="13" creationId="{9237DF8A-7329-4599-A139-6003F952C5BE}"/>
          </ac:spMkLst>
        </pc:spChg>
        <pc:spChg chg="mod">
          <ac:chgData name="John Sidhom" userId="eeb6e817-2ba7-4bce-ae41-4042e9e3616f" providerId="ADAL" clId="{E351D2FD-BC8D-43BC-8C45-722FB7376E2B}" dt="2021-01-19T17:17:34.992" v="6488" actId="207"/>
          <ac:spMkLst>
            <pc:docMk/>
            <pc:sldMk cId="1771521675" sldId="324"/>
            <ac:spMk id="15" creationId="{76E33701-FF01-48BB-85A3-0C93E285941B}"/>
          </ac:spMkLst>
        </pc:spChg>
        <pc:spChg chg="mod topLvl">
          <ac:chgData name="John Sidhom" userId="eeb6e817-2ba7-4bce-ae41-4042e9e3616f" providerId="ADAL" clId="{E351D2FD-BC8D-43BC-8C45-722FB7376E2B}" dt="2021-01-20T21:12:27.489" v="6876" actId="165"/>
          <ac:spMkLst>
            <pc:docMk/>
            <pc:sldMk cId="1771521675" sldId="324"/>
            <ac:spMk id="18" creationId="{CD7FC0D9-91F4-4595-BD12-5AA2F0CBFD66}"/>
          </ac:spMkLst>
        </pc:spChg>
        <pc:spChg chg="mod topLvl">
          <ac:chgData name="John Sidhom" userId="eeb6e817-2ba7-4bce-ae41-4042e9e3616f" providerId="ADAL" clId="{E351D2FD-BC8D-43BC-8C45-722FB7376E2B}" dt="2021-01-20T21:14:05.907" v="6968" actId="207"/>
          <ac:spMkLst>
            <pc:docMk/>
            <pc:sldMk cId="1771521675" sldId="324"/>
            <ac:spMk id="19" creationId="{8D61CFBA-2AF0-4E47-9015-AD7781D27F04}"/>
          </ac:spMkLst>
        </pc:spChg>
        <pc:spChg chg="mod topLvl">
          <ac:chgData name="John Sidhom" userId="eeb6e817-2ba7-4bce-ae41-4042e9e3616f" providerId="ADAL" clId="{E351D2FD-BC8D-43BC-8C45-722FB7376E2B}" dt="2021-01-20T21:12:47.907" v="6926" actId="1038"/>
          <ac:spMkLst>
            <pc:docMk/>
            <pc:sldMk cId="1771521675" sldId="324"/>
            <ac:spMk id="20" creationId="{5BE9D5A1-3322-46D9-A22D-59BB032C6A36}"/>
          </ac:spMkLst>
        </pc:spChg>
        <pc:spChg chg="mod topLvl">
          <ac:chgData name="John Sidhom" userId="eeb6e817-2ba7-4bce-ae41-4042e9e3616f" providerId="ADAL" clId="{E351D2FD-BC8D-43BC-8C45-722FB7376E2B}" dt="2021-01-20T21:12:59.250" v="6927" actId="1076"/>
          <ac:spMkLst>
            <pc:docMk/>
            <pc:sldMk cId="1771521675" sldId="324"/>
            <ac:spMk id="21" creationId="{BA1D4EB2-EE72-4426-8D00-A3C9769C0063}"/>
          </ac:spMkLst>
        </pc:spChg>
        <pc:spChg chg="mod topLvl">
          <ac:chgData name="John Sidhom" userId="eeb6e817-2ba7-4bce-ae41-4042e9e3616f" providerId="ADAL" clId="{E351D2FD-BC8D-43BC-8C45-722FB7376E2B}" dt="2021-01-20T21:14:00.792" v="6967" actId="207"/>
          <ac:spMkLst>
            <pc:docMk/>
            <pc:sldMk cId="1771521675" sldId="324"/>
            <ac:spMk id="22" creationId="{9A0B6766-067C-4D01-A035-91300B52D631}"/>
          </ac:spMkLst>
        </pc:spChg>
        <pc:spChg chg="mod topLvl">
          <ac:chgData name="John Sidhom" userId="eeb6e817-2ba7-4bce-ae41-4042e9e3616f" providerId="ADAL" clId="{E351D2FD-BC8D-43BC-8C45-722FB7376E2B}" dt="2021-01-20T21:12:59.250" v="6927" actId="1076"/>
          <ac:spMkLst>
            <pc:docMk/>
            <pc:sldMk cId="1771521675" sldId="324"/>
            <ac:spMk id="23" creationId="{CB3E5AB6-A60C-455C-9F4F-65E4FAE89198}"/>
          </ac:spMkLst>
        </pc:spChg>
        <pc:spChg chg="mod topLvl">
          <ac:chgData name="John Sidhom" userId="eeb6e817-2ba7-4bce-ae41-4042e9e3616f" providerId="ADAL" clId="{E351D2FD-BC8D-43BC-8C45-722FB7376E2B}" dt="2021-01-20T21:12:59.250" v="6927" actId="1076"/>
          <ac:spMkLst>
            <pc:docMk/>
            <pc:sldMk cId="1771521675" sldId="324"/>
            <ac:spMk id="24" creationId="{72943036-38B5-4EFD-BB82-FEC6E065493A}"/>
          </ac:spMkLst>
        </pc:spChg>
        <pc:spChg chg="mod topLvl">
          <ac:chgData name="John Sidhom" userId="eeb6e817-2ba7-4bce-ae41-4042e9e3616f" providerId="ADAL" clId="{E351D2FD-BC8D-43BC-8C45-722FB7376E2B}" dt="2021-01-20T21:12:59.250" v="6927" actId="1076"/>
          <ac:spMkLst>
            <pc:docMk/>
            <pc:sldMk cId="1771521675" sldId="324"/>
            <ac:spMk id="25" creationId="{47E058D0-23F4-41D9-B6B6-EE492A78C566}"/>
          </ac:spMkLst>
        </pc:spChg>
        <pc:spChg chg="mod">
          <ac:chgData name="John Sidhom" userId="eeb6e817-2ba7-4bce-ae41-4042e9e3616f" providerId="ADAL" clId="{E351D2FD-BC8D-43BC-8C45-722FB7376E2B}" dt="2021-01-20T21:16:30.595" v="7010" actId="1036"/>
          <ac:spMkLst>
            <pc:docMk/>
            <pc:sldMk cId="1771521675" sldId="324"/>
            <ac:spMk id="37" creationId="{C1B9BF59-FD78-4598-AEEA-8D4C555B37D4}"/>
          </ac:spMkLst>
        </pc:spChg>
        <pc:grpChg chg="add del">
          <ac:chgData name="John Sidhom" userId="eeb6e817-2ba7-4bce-ae41-4042e9e3616f" providerId="ADAL" clId="{E351D2FD-BC8D-43BC-8C45-722FB7376E2B}" dt="2021-01-20T21:04:20.955" v="6819" actId="478"/>
          <ac:grpSpMkLst>
            <pc:docMk/>
            <pc:sldMk cId="1771521675" sldId="324"/>
            <ac:grpSpMk id="7" creationId="{63D28AB9-A668-468D-9A38-919B0D8D28B9}"/>
          </ac:grpSpMkLst>
        </pc:grpChg>
        <pc:grpChg chg="add del">
          <ac:chgData name="John Sidhom" userId="eeb6e817-2ba7-4bce-ae41-4042e9e3616f" providerId="ADAL" clId="{E351D2FD-BC8D-43BC-8C45-722FB7376E2B}" dt="2021-01-20T21:12:27.489" v="6876" actId="165"/>
          <ac:grpSpMkLst>
            <pc:docMk/>
            <pc:sldMk cId="1771521675" sldId="324"/>
            <ac:grpSpMk id="17" creationId="{FF81C2BD-56D8-44E7-A6F1-D10DB42F5FF1}"/>
          </ac:grpSpMkLst>
        </pc:grpChg>
        <pc:graphicFrameChg chg="mod modGraphic">
          <ac:chgData name="John Sidhom" userId="eeb6e817-2ba7-4bce-ae41-4042e9e3616f" providerId="ADAL" clId="{E351D2FD-BC8D-43BC-8C45-722FB7376E2B}" dt="2021-01-20T21:13:52.782" v="6966" actId="1036"/>
          <ac:graphicFrameMkLst>
            <pc:docMk/>
            <pc:sldMk cId="1771521675" sldId="324"/>
            <ac:graphicFrameMk id="8" creationId="{963B350B-5588-41B3-AC5F-3C20CBA82888}"/>
          </ac:graphicFrameMkLst>
        </pc:graphicFrameChg>
        <pc:picChg chg="add del mod">
          <ac:chgData name="John Sidhom" userId="eeb6e817-2ba7-4bce-ae41-4042e9e3616f" providerId="ADAL" clId="{E351D2FD-BC8D-43BC-8C45-722FB7376E2B}" dt="2021-01-19T17:16:23.295" v="6474" actId="478"/>
          <ac:picMkLst>
            <pc:docMk/>
            <pc:sldMk cId="1771521675" sldId="324"/>
            <ac:picMk id="2" creationId="{9422CB5F-6EEE-41CB-89E7-C9205E675A8C}"/>
          </ac:picMkLst>
        </pc:picChg>
        <pc:picChg chg="del">
          <ac:chgData name="John Sidhom" userId="eeb6e817-2ba7-4bce-ae41-4042e9e3616f" providerId="ADAL" clId="{E351D2FD-BC8D-43BC-8C45-722FB7376E2B}" dt="2021-01-19T16:28:27.773" v="5896" actId="478"/>
          <ac:picMkLst>
            <pc:docMk/>
            <pc:sldMk cId="1771521675" sldId="324"/>
            <ac:picMk id="5" creationId="{553A4726-FA1B-4E31-B3AE-E5006A3EDF52}"/>
          </ac:picMkLst>
        </pc:picChg>
      </pc:sldChg>
      <pc:sldChg chg="add del">
        <pc:chgData name="John Sidhom" userId="eeb6e817-2ba7-4bce-ae41-4042e9e3616f" providerId="ADAL" clId="{E351D2FD-BC8D-43BC-8C45-722FB7376E2B}" dt="2021-01-19T16:35:29.388" v="6161" actId="2696"/>
        <pc:sldMkLst>
          <pc:docMk/>
          <pc:sldMk cId="316300211" sldId="325"/>
        </pc:sldMkLst>
      </pc:sldChg>
      <pc:sldChg chg="addSp delSp modSp add del ord">
        <pc:chgData name="John Sidhom" userId="eeb6e817-2ba7-4bce-ae41-4042e9e3616f" providerId="ADAL" clId="{E351D2FD-BC8D-43BC-8C45-722FB7376E2B}" dt="2021-01-20T21:14:53.311" v="6970" actId="2696"/>
        <pc:sldMkLst>
          <pc:docMk/>
          <pc:sldMk cId="2011141740" sldId="326"/>
        </pc:sldMkLst>
        <pc:spChg chg="mod">
          <ac:chgData name="John Sidhom" userId="eeb6e817-2ba7-4bce-ae41-4042e9e3616f" providerId="ADAL" clId="{E351D2FD-BC8D-43BC-8C45-722FB7376E2B}" dt="2021-01-19T16:30:54.424" v="5985" actId="20577"/>
          <ac:spMkLst>
            <pc:docMk/>
            <pc:sldMk cId="2011141740" sldId="326"/>
            <ac:spMk id="4" creationId="{C07C45B8-4983-4FFB-BD8B-B2F43686E476}"/>
          </ac:spMkLst>
        </pc:spChg>
        <pc:spChg chg="mod">
          <ac:chgData name="John Sidhom" userId="eeb6e817-2ba7-4bce-ae41-4042e9e3616f" providerId="ADAL" clId="{E351D2FD-BC8D-43BC-8C45-722FB7376E2B}" dt="2021-01-19T20:57:48.298" v="6761" actId="14100"/>
          <ac:spMkLst>
            <pc:docMk/>
            <pc:sldMk cId="2011141740" sldId="326"/>
            <ac:spMk id="13" creationId="{C0247C0B-5099-4771-9889-F7F1667A0035}"/>
          </ac:spMkLst>
        </pc:spChg>
        <pc:spChg chg="mod">
          <ac:chgData name="John Sidhom" userId="eeb6e817-2ba7-4bce-ae41-4042e9e3616f" providerId="ADAL" clId="{E351D2FD-BC8D-43BC-8C45-722FB7376E2B}" dt="2021-01-19T17:18:00.045" v="6521" actId="207"/>
          <ac:spMkLst>
            <pc:docMk/>
            <pc:sldMk cId="2011141740" sldId="326"/>
            <ac:spMk id="15" creationId="{404743C2-5860-445B-9FBB-27785771CB8F}"/>
          </ac:spMkLst>
        </pc:spChg>
        <pc:spChg chg="mod">
          <ac:chgData name="John Sidhom" userId="eeb6e817-2ba7-4bce-ae41-4042e9e3616f" providerId="ADAL" clId="{E351D2FD-BC8D-43BC-8C45-722FB7376E2B}" dt="2021-01-19T17:17:56.790" v="6520" actId="207"/>
          <ac:spMkLst>
            <pc:docMk/>
            <pc:sldMk cId="2011141740" sldId="326"/>
            <ac:spMk id="16" creationId="{43BB950D-B3FA-4F15-94CC-B5CC3FB791F4}"/>
          </ac:spMkLst>
        </pc:spChg>
        <pc:spChg chg="mod">
          <ac:chgData name="John Sidhom" userId="eeb6e817-2ba7-4bce-ae41-4042e9e3616f" providerId="ADAL" clId="{E351D2FD-BC8D-43BC-8C45-722FB7376E2B}" dt="2021-01-20T21:14:35.735" v="6969" actId="207"/>
          <ac:spMkLst>
            <pc:docMk/>
            <pc:sldMk cId="2011141740" sldId="326"/>
            <ac:spMk id="25" creationId="{70181D35-B0B5-40FD-B6E5-F052DA489B60}"/>
          </ac:spMkLst>
        </pc:spChg>
        <pc:spChg chg="mod">
          <ac:chgData name="John Sidhom" userId="eeb6e817-2ba7-4bce-ae41-4042e9e3616f" providerId="ADAL" clId="{E351D2FD-BC8D-43BC-8C45-722FB7376E2B}" dt="2021-01-19T17:17:43.307" v="6505" actId="1035"/>
          <ac:spMkLst>
            <pc:docMk/>
            <pc:sldMk cId="2011141740" sldId="326"/>
            <ac:spMk id="37" creationId="{C1B9BF59-FD78-4598-AEEA-8D4C555B37D4}"/>
          </ac:spMkLst>
        </pc:spChg>
        <pc:grpChg chg="add del">
          <ac:chgData name="John Sidhom" userId="eeb6e817-2ba7-4bce-ae41-4042e9e3616f" providerId="ADAL" clId="{E351D2FD-BC8D-43BC-8C45-722FB7376E2B}" dt="2021-01-20T21:04:24.060" v="6820" actId="478"/>
          <ac:grpSpMkLst>
            <pc:docMk/>
            <pc:sldMk cId="2011141740" sldId="326"/>
            <ac:grpSpMk id="7" creationId="{31F2E698-36F6-4ACF-A5CA-6D6709CEC871}"/>
          </ac:grpSpMkLst>
        </pc:grpChg>
        <pc:grpChg chg="add">
          <ac:chgData name="John Sidhom" userId="eeb6e817-2ba7-4bce-ae41-4042e9e3616f" providerId="ADAL" clId="{E351D2FD-BC8D-43BC-8C45-722FB7376E2B}" dt="2021-01-20T21:05:47.430" v="6836"/>
          <ac:grpSpMkLst>
            <pc:docMk/>
            <pc:sldMk cId="2011141740" sldId="326"/>
            <ac:grpSpMk id="17" creationId="{77E92105-0DE9-4F66-80C3-2F8B3BE84660}"/>
          </ac:grpSpMkLst>
        </pc:grpChg>
        <pc:graphicFrameChg chg="mod modGraphic">
          <ac:chgData name="John Sidhom" userId="eeb6e817-2ba7-4bce-ae41-4042e9e3616f" providerId="ADAL" clId="{E351D2FD-BC8D-43BC-8C45-722FB7376E2B}" dt="2021-01-19T17:17:49.492" v="6519" actId="1035"/>
          <ac:graphicFrameMkLst>
            <pc:docMk/>
            <pc:sldMk cId="2011141740" sldId="326"/>
            <ac:graphicFrameMk id="8" creationId="{963B350B-5588-41B3-AC5F-3C20CBA82888}"/>
          </ac:graphicFrameMkLst>
        </pc:graphicFrameChg>
        <pc:picChg chg="add del mod">
          <ac:chgData name="John Sidhom" userId="eeb6e817-2ba7-4bce-ae41-4042e9e3616f" providerId="ADAL" clId="{E351D2FD-BC8D-43BC-8C45-722FB7376E2B}" dt="2021-01-19T17:16:26.470" v="6475" actId="478"/>
          <ac:picMkLst>
            <pc:docMk/>
            <pc:sldMk cId="2011141740" sldId="326"/>
            <ac:picMk id="2" creationId="{352F4FA6-A852-4CAA-BCB8-1EE705977DA0}"/>
          </ac:picMkLst>
        </pc:picChg>
        <pc:picChg chg="del">
          <ac:chgData name="John Sidhom" userId="eeb6e817-2ba7-4bce-ae41-4042e9e3616f" providerId="ADAL" clId="{E351D2FD-BC8D-43BC-8C45-722FB7376E2B}" dt="2021-01-19T16:32:04.115" v="6018" actId="478"/>
          <ac:picMkLst>
            <pc:docMk/>
            <pc:sldMk cId="2011141740" sldId="326"/>
            <ac:picMk id="6" creationId="{F36FAABC-6342-486E-B33F-7772BA0FFEA4}"/>
          </ac:picMkLst>
        </pc:picChg>
      </pc:sldChg>
      <pc:sldChg chg="addSp delSp modSp add">
        <pc:chgData name="John Sidhom" userId="eeb6e817-2ba7-4bce-ae41-4042e9e3616f" providerId="ADAL" clId="{E351D2FD-BC8D-43BC-8C45-722FB7376E2B}" dt="2021-01-21T17:06:54.842" v="7275" actId="207"/>
        <pc:sldMkLst>
          <pc:docMk/>
          <pc:sldMk cId="476120270" sldId="327"/>
        </pc:sldMkLst>
        <pc:spChg chg="mod">
          <ac:chgData name="John Sidhom" userId="eeb6e817-2ba7-4bce-ae41-4042e9e3616f" providerId="ADAL" clId="{E351D2FD-BC8D-43BC-8C45-722FB7376E2B}" dt="2021-01-19T16:33:59.023" v="6107" actId="14100"/>
          <ac:spMkLst>
            <pc:docMk/>
            <pc:sldMk cId="476120270" sldId="327"/>
            <ac:spMk id="4" creationId="{C07C45B8-4983-4FFB-BD8B-B2F43686E476}"/>
          </ac:spMkLst>
        </pc:spChg>
        <pc:spChg chg="add mod">
          <ac:chgData name="John Sidhom" userId="eeb6e817-2ba7-4bce-ae41-4042e9e3616f" providerId="ADAL" clId="{E351D2FD-BC8D-43BC-8C45-722FB7376E2B}" dt="2021-01-21T17:02:02.009" v="7226" actId="1035"/>
          <ac:spMkLst>
            <pc:docMk/>
            <pc:sldMk cId="476120270" sldId="327"/>
            <ac:spMk id="7" creationId="{6C879700-998B-4C0F-A35F-0D44CED2B96E}"/>
          </ac:spMkLst>
        </pc:spChg>
        <pc:spChg chg="mod">
          <ac:chgData name="John Sidhom" userId="eeb6e817-2ba7-4bce-ae41-4042e9e3616f" providerId="ADAL" clId="{E351D2FD-BC8D-43BC-8C45-722FB7376E2B}" dt="2021-01-19T20:58:00.267" v="6764" actId="14100"/>
          <ac:spMkLst>
            <pc:docMk/>
            <pc:sldMk cId="476120270" sldId="327"/>
            <ac:spMk id="14" creationId="{619F24A3-6EE0-4CE5-BD1A-BAE644A8D2A7}"/>
          </ac:spMkLst>
        </pc:spChg>
        <pc:spChg chg="mod">
          <ac:chgData name="John Sidhom" userId="eeb6e817-2ba7-4bce-ae41-4042e9e3616f" providerId="ADAL" clId="{E351D2FD-BC8D-43BC-8C45-722FB7376E2B}" dt="2021-01-20T21:15:46.498" v="6972" actId="207"/>
          <ac:spMkLst>
            <pc:docMk/>
            <pc:sldMk cId="476120270" sldId="327"/>
            <ac:spMk id="20" creationId="{90EB9834-7217-4DFB-8A86-5FBBE4301090}"/>
          </ac:spMkLst>
        </pc:spChg>
        <pc:spChg chg="mod">
          <ac:chgData name="John Sidhom" userId="eeb6e817-2ba7-4bce-ae41-4042e9e3616f" providerId="ADAL" clId="{E351D2FD-BC8D-43BC-8C45-722FB7376E2B}" dt="2021-01-20T21:15:42.446" v="6971" actId="207"/>
          <ac:spMkLst>
            <pc:docMk/>
            <pc:sldMk cId="476120270" sldId="327"/>
            <ac:spMk id="26" creationId="{AEBE29A8-9195-4D30-8D9A-B7C1F6A8CD25}"/>
          </ac:spMkLst>
        </pc:spChg>
        <pc:spChg chg="del">
          <ac:chgData name="John Sidhom" userId="eeb6e817-2ba7-4bce-ae41-4042e9e3616f" providerId="ADAL" clId="{E351D2FD-BC8D-43BC-8C45-722FB7376E2B}" dt="2021-01-19T17:18:12.952" v="6522" actId="478"/>
          <ac:spMkLst>
            <pc:docMk/>
            <pc:sldMk cId="476120270" sldId="327"/>
            <ac:spMk id="37" creationId="{C1B9BF59-FD78-4598-AEEA-8D4C555B37D4}"/>
          </ac:spMkLst>
        </pc:spChg>
        <pc:spChg chg="mod">
          <ac:chgData name="John Sidhom" userId="eeb6e817-2ba7-4bce-ae41-4042e9e3616f" providerId="ADAL" clId="{E351D2FD-BC8D-43BC-8C45-722FB7376E2B}" dt="2021-01-21T17:06:49.155" v="7274" actId="207"/>
          <ac:spMkLst>
            <pc:docMk/>
            <pc:sldMk cId="476120270" sldId="327"/>
            <ac:spMk id="39" creationId="{F7CBC36C-58D3-4248-B689-9CFFB362DC89}"/>
          </ac:spMkLst>
        </pc:spChg>
        <pc:spChg chg="mod">
          <ac:chgData name="John Sidhom" userId="eeb6e817-2ba7-4bce-ae41-4042e9e3616f" providerId="ADAL" clId="{E351D2FD-BC8D-43BC-8C45-722FB7376E2B}" dt="2021-01-21T17:06:54.842" v="7275" actId="207"/>
          <ac:spMkLst>
            <pc:docMk/>
            <pc:sldMk cId="476120270" sldId="327"/>
            <ac:spMk id="40" creationId="{5D49C182-9309-4E65-933E-8700CA892599}"/>
          </ac:spMkLst>
        </pc:spChg>
        <pc:grpChg chg="add del">
          <ac:chgData name="John Sidhom" userId="eeb6e817-2ba7-4bce-ae41-4042e9e3616f" providerId="ADAL" clId="{E351D2FD-BC8D-43BC-8C45-722FB7376E2B}" dt="2021-01-20T21:04:26.686" v="6821" actId="478"/>
          <ac:grpSpMkLst>
            <pc:docMk/>
            <pc:sldMk cId="476120270" sldId="327"/>
            <ac:grpSpMk id="9" creationId="{2A8A49FB-D26A-4A51-9F1B-D9B6C8229761}"/>
          </ac:grpSpMkLst>
        </pc:grpChg>
        <pc:grpChg chg="add del">
          <ac:chgData name="John Sidhom" userId="eeb6e817-2ba7-4bce-ae41-4042e9e3616f" providerId="ADAL" clId="{E351D2FD-BC8D-43BC-8C45-722FB7376E2B}" dt="2021-01-21T17:00:18.940" v="7196" actId="478"/>
          <ac:grpSpMkLst>
            <pc:docMk/>
            <pc:sldMk cId="476120270" sldId="327"/>
            <ac:grpSpMk id="18" creationId="{4945B7AB-134B-4309-A19A-F16A9F43FEE9}"/>
          </ac:grpSpMkLst>
        </pc:grpChg>
        <pc:grpChg chg="add del mod">
          <ac:chgData name="John Sidhom" userId="eeb6e817-2ba7-4bce-ae41-4042e9e3616f" providerId="ADAL" clId="{E351D2FD-BC8D-43BC-8C45-722FB7376E2B}" dt="2021-01-21T17:05:55.539" v="7264" actId="478"/>
          <ac:grpSpMkLst>
            <pc:docMk/>
            <pc:sldMk cId="476120270" sldId="327"/>
            <ac:grpSpMk id="27" creationId="{A0E42D9E-6DE5-4C40-B5BE-7C277951A066}"/>
          </ac:grpSpMkLst>
        </pc:grpChg>
        <pc:grpChg chg="add">
          <ac:chgData name="John Sidhom" userId="eeb6e817-2ba7-4bce-ae41-4042e9e3616f" providerId="ADAL" clId="{E351D2FD-BC8D-43BC-8C45-722FB7376E2B}" dt="2021-01-21T17:06:36.524" v="7271"/>
          <ac:grpSpMkLst>
            <pc:docMk/>
            <pc:sldMk cId="476120270" sldId="327"/>
            <ac:grpSpMk id="34" creationId="{8FBC6413-B085-4749-ACD0-DE6A13FF4F65}"/>
          </ac:grpSpMkLst>
        </pc:grpChg>
        <pc:graphicFrameChg chg="add">
          <ac:chgData name="John Sidhom" userId="eeb6e817-2ba7-4bce-ae41-4042e9e3616f" providerId="ADAL" clId="{E351D2FD-BC8D-43BC-8C45-722FB7376E2B}" dt="2021-01-19T16:34:09.155" v="6109"/>
          <ac:graphicFrameMkLst>
            <pc:docMk/>
            <pc:sldMk cId="476120270" sldId="327"/>
            <ac:graphicFrameMk id="6" creationId="{880418F0-FCD9-4190-9B69-EEA75BFB484A}"/>
          </ac:graphicFrameMkLst>
        </pc:graphicFrameChg>
        <pc:graphicFrameChg chg="del">
          <ac:chgData name="John Sidhom" userId="eeb6e817-2ba7-4bce-ae41-4042e9e3616f" providerId="ADAL" clId="{E351D2FD-BC8D-43BC-8C45-722FB7376E2B}" dt="2021-01-19T16:34:02.762" v="6108" actId="478"/>
          <ac:graphicFrameMkLst>
            <pc:docMk/>
            <pc:sldMk cId="476120270" sldId="327"/>
            <ac:graphicFrameMk id="8" creationId="{963B350B-5588-41B3-AC5F-3C20CBA82888}"/>
          </ac:graphicFrameMkLst>
        </pc:graphicFrameChg>
        <pc:picChg chg="del">
          <ac:chgData name="John Sidhom" userId="eeb6e817-2ba7-4bce-ae41-4042e9e3616f" providerId="ADAL" clId="{E351D2FD-BC8D-43BC-8C45-722FB7376E2B}" dt="2021-01-19T17:16:28.979" v="6476" actId="478"/>
          <ac:picMkLst>
            <pc:docMk/>
            <pc:sldMk cId="476120270" sldId="327"/>
            <ac:picMk id="2" creationId="{352F4FA6-A852-4CAA-BCB8-1EE705977DA0}"/>
          </ac:picMkLst>
        </pc:picChg>
      </pc:sldChg>
      <pc:sldChg chg="addSp delSp modSp add">
        <pc:chgData name="John Sidhom" userId="eeb6e817-2ba7-4bce-ae41-4042e9e3616f" providerId="ADAL" clId="{E351D2FD-BC8D-43BC-8C45-722FB7376E2B}" dt="2021-01-21T17:07:00.169" v="7276"/>
        <pc:sldMkLst>
          <pc:docMk/>
          <pc:sldMk cId="2396678650" sldId="328"/>
        </pc:sldMkLst>
        <pc:spChg chg="mod">
          <ac:chgData name="John Sidhom" userId="eeb6e817-2ba7-4bce-ae41-4042e9e3616f" providerId="ADAL" clId="{E351D2FD-BC8D-43BC-8C45-722FB7376E2B}" dt="2021-01-19T16:34:37.462" v="6124" actId="14100"/>
          <ac:spMkLst>
            <pc:docMk/>
            <pc:sldMk cId="2396678650" sldId="328"/>
            <ac:spMk id="4" creationId="{C07C45B8-4983-4FFB-BD8B-B2F43686E476}"/>
          </ac:spMkLst>
        </pc:spChg>
        <pc:spChg chg="add del mod">
          <ac:chgData name="John Sidhom" userId="eeb6e817-2ba7-4bce-ae41-4042e9e3616f" providerId="ADAL" clId="{E351D2FD-BC8D-43BC-8C45-722FB7376E2B}" dt="2021-01-21T17:02:07.932" v="7227" actId="478"/>
          <ac:spMkLst>
            <pc:docMk/>
            <pc:sldMk cId="2396678650" sldId="328"/>
            <ac:spMk id="7" creationId="{0527DC29-7A96-46DF-A878-7F0774B401D2}"/>
          </ac:spMkLst>
        </pc:spChg>
        <pc:spChg chg="mod">
          <ac:chgData name="John Sidhom" userId="eeb6e817-2ba7-4bce-ae41-4042e9e3616f" providerId="ADAL" clId="{E351D2FD-BC8D-43BC-8C45-722FB7376E2B}" dt="2021-01-19T20:58:07.915" v="6765" actId="14100"/>
          <ac:spMkLst>
            <pc:docMk/>
            <pc:sldMk cId="2396678650" sldId="328"/>
            <ac:spMk id="13" creationId="{2E066345-06FF-4115-89FE-13832608D35B}"/>
          </ac:spMkLst>
        </pc:spChg>
        <pc:spChg chg="del">
          <ac:chgData name="John Sidhom" userId="eeb6e817-2ba7-4bce-ae41-4042e9e3616f" providerId="ADAL" clId="{E351D2FD-BC8D-43BC-8C45-722FB7376E2B}" dt="2021-01-19T17:18:15.361" v="6523" actId="478"/>
          <ac:spMkLst>
            <pc:docMk/>
            <pc:sldMk cId="2396678650" sldId="328"/>
            <ac:spMk id="37" creationId="{C1B9BF59-FD78-4598-AEEA-8D4C555B37D4}"/>
          </ac:spMkLst>
        </pc:spChg>
        <pc:spChg chg="add">
          <ac:chgData name="John Sidhom" userId="eeb6e817-2ba7-4bce-ae41-4042e9e3616f" providerId="ADAL" clId="{E351D2FD-BC8D-43BC-8C45-722FB7376E2B}" dt="2021-01-21T17:02:08.634" v="7228"/>
          <ac:spMkLst>
            <pc:docMk/>
            <pc:sldMk cId="2396678650" sldId="328"/>
            <ac:spMk id="42" creationId="{5E94E108-8747-45D1-8DCC-C8D26BBA14D0}"/>
          </ac:spMkLst>
        </pc:spChg>
        <pc:grpChg chg="add del">
          <ac:chgData name="John Sidhom" userId="eeb6e817-2ba7-4bce-ae41-4042e9e3616f" providerId="ADAL" clId="{E351D2FD-BC8D-43BC-8C45-722FB7376E2B}" dt="2021-01-20T21:04:29.863" v="6822" actId="478"/>
          <ac:grpSpMkLst>
            <pc:docMk/>
            <pc:sldMk cId="2396678650" sldId="328"/>
            <ac:grpSpMk id="8" creationId="{81FAF1C3-9672-465A-AB42-F262B27A8180}"/>
          </ac:grpSpMkLst>
        </pc:grpChg>
        <pc:grpChg chg="add del">
          <ac:chgData name="John Sidhom" userId="eeb6e817-2ba7-4bce-ae41-4042e9e3616f" providerId="ADAL" clId="{E351D2FD-BC8D-43BC-8C45-722FB7376E2B}" dt="2021-01-20T21:16:03.739" v="6986" actId="478"/>
          <ac:grpSpMkLst>
            <pc:docMk/>
            <pc:sldMk cId="2396678650" sldId="328"/>
            <ac:grpSpMk id="17" creationId="{59CF1626-0C5F-466A-BD28-0A8E818AB1CC}"/>
          </ac:grpSpMkLst>
        </pc:grpChg>
        <pc:grpChg chg="add del">
          <ac:chgData name="John Sidhom" userId="eeb6e817-2ba7-4bce-ae41-4042e9e3616f" providerId="ADAL" clId="{E351D2FD-BC8D-43BC-8C45-722FB7376E2B}" dt="2021-01-21T17:00:25.165" v="7198" actId="478"/>
          <ac:grpSpMkLst>
            <pc:docMk/>
            <pc:sldMk cId="2396678650" sldId="328"/>
            <ac:grpSpMk id="26" creationId="{961D4E9D-818A-4347-9B74-2BEF86FA3823}"/>
          </ac:grpSpMkLst>
        </pc:grpChg>
        <pc:grpChg chg="add del mod">
          <ac:chgData name="John Sidhom" userId="eeb6e817-2ba7-4bce-ae41-4042e9e3616f" providerId="ADAL" clId="{E351D2FD-BC8D-43BC-8C45-722FB7376E2B}" dt="2021-01-21T17:05:59.065" v="7265" actId="478"/>
          <ac:grpSpMkLst>
            <pc:docMk/>
            <pc:sldMk cId="2396678650" sldId="328"/>
            <ac:grpSpMk id="35" creationId="{6BE439D2-A9CF-4234-AB12-912796608D13}"/>
          </ac:grpSpMkLst>
        </pc:grpChg>
        <pc:grpChg chg="add">
          <ac:chgData name="John Sidhom" userId="eeb6e817-2ba7-4bce-ae41-4042e9e3616f" providerId="ADAL" clId="{E351D2FD-BC8D-43BC-8C45-722FB7376E2B}" dt="2021-01-21T17:07:00.169" v="7276"/>
          <ac:grpSpMkLst>
            <pc:docMk/>
            <pc:sldMk cId="2396678650" sldId="328"/>
            <ac:grpSpMk id="43" creationId="{68666A19-566C-4D10-B398-608E3E1CCEDA}"/>
          </ac:grpSpMkLst>
        </pc:grpChg>
        <pc:graphicFrameChg chg="mod modGraphic">
          <ac:chgData name="John Sidhom" userId="eeb6e817-2ba7-4bce-ae41-4042e9e3616f" providerId="ADAL" clId="{E351D2FD-BC8D-43BC-8C45-722FB7376E2B}" dt="2021-01-21T17:02:14.823" v="7242" actId="1036"/>
          <ac:graphicFrameMkLst>
            <pc:docMk/>
            <pc:sldMk cId="2396678650" sldId="328"/>
            <ac:graphicFrameMk id="6" creationId="{880418F0-FCD9-4190-9B69-EEA75BFB484A}"/>
          </ac:graphicFrameMkLst>
        </pc:graphicFrameChg>
        <pc:picChg chg="del">
          <ac:chgData name="John Sidhom" userId="eeb6e817-2ba7-4bce-ae41-4042e9e3616f" providerId="ADAL" clId="{E351D2FD-BC8D-43BC-8C45-722FB7376E2B}" dt="2021-01-19T17:16:31.809" v="6477" actId="478"/>
          <ac:picMkLst>
            <pc:docMk/>
            <pc:sldMk cId="2396678650" sldId="328"/>
            <ac:picMk id="2" creationId="{352F4FA6-A852-4CAA-BCB8-1EE705977DA0}"/>
          </ac:picMkLst>
        </pc:picChg>
      </pc:sldChg>
      <pc:sldChg chg="addSp delSp modSp add del">
        <pc:chgData name="John Sidhom" userId="eeb6e817-2ba7-4bce-ae41-4042e9e3616f" providerId="ADAL" clId="{E351D2FD-BC8D-43BC-8C45-722FB7376E2B}" dt="2021-01-21T00:19:03.060" v="7164" actId="2696"/>
        <pc:sldMkLst>
          <pc:docMk/>
          <pc:sldMk cId="1754077000" sldId="329"/>
        </pc:sldMkLst>
        <pc:spChg chg="mod">
          <ac:chgData name="John Sidhom" userId="eeb6e817-2ba7-4bce-ae41-4042e9e3616f" providerId="ADAL" clId="{E351D2FD-BC8D-43BC-8C45-722FB7376E2B}" dt="2021-01-19T17:21:15.391" v="6742" actId="20577"/>
          <ac:spMkLst>
            <pc:docMk/>
            <pc:sldMk cId="1754077000" sldId="329"/>
            <ac:spMk id="4" creationId="{C07C45B8-4983-4FFB-BD8B-B2F43686E476}"/>
          </ac:spMkLst>
        </pc:spChg>
        <pc:spChg chg="add del">
          <ac:chgData name="John Sidhom" userId="eeb6e817-2ba7-4bce-ae41-4042e9e3616f" providerId="ADAL" clId="{E351D2FD-BC8D-43BC-8C45-722FB7376E2B}" dt="2021-01-20T21:17:26.066" v="7033" actId="478"/>
          <ac:spMkLst>
            <pc:docMk/>
            <pc:sldMk cId="1754077000" sldId="329"/>
            <ac:spMk id="6" creationId="{3C33934D-80BE-487E-89EC-4E3E754B1F51}"/>
          </ac:spMkLst>
        </pc:spChg>
        <pc:spChg chg="add del">
          <ac:chgData name="John Sidhom" userId="eeb6e817-2ba7-4bce-ae41-4042e9e3616f" providerId="ADAL" clId="{E351D2FD-BC8D-43BC-8C45-722FB7376E2B}" dt="2021-01-20T21:04:54.782" v="6827" actId="478"/>
          <ac:spMkLst>
            <pc:docMk/>
            <pc:sldMk cId="1754077000" sldId="329"/>
            <ac:spMk id="7" creationId="{6E13795A-C6C2-4962-A893-FEB100939C1D}"/>
          </ac:spMkLst>
        </pc:spChg>
        <pc:spChg chg="add del">
          <ac:chgData name="John Sidhom" userId="eeb6e817-2ba7-4bce-ae41-4042e9e3616f" providerId="ADAL" clId="{E351D2FD-BC8D-43BC-8C45-722FB7376E2B}" dt="2021-01-20T21:04:54.782" v="6827" actId="478"/>
          <ac:spMkLst>
            <pc:docMk/>
            <pc:sldMk cId="1754077000" sldId="329"/>
            <ac:spMk id="9" creationId="{3661F921-9755-4A33-9E42-DCAB613D6950}"/>
          </ac:spMkLst>
        </pc:spChg>
        <pc:spChg chg="add del">
          <ac:chgData name="John Sidhom" userId="eeb6e817-2ba7-4bce-ae41-4042e9e3616f" providerId="ADAL" clId="{E351D2FD-BC8D-43BC-8C45-722FB7376E2B}" dt="2021-01-20T21:04:54.782" v="6827" actId="478"/>
          <ac:spMkLst>
            <pc:docMk/>
            <pc:sldMk cId="1754077000" sldId="329"/>
            <ac:spMk id="10" creationId="{8B766F93-A047-49CC-9EA6-D8EA45A60226}"/>
          </ac:spMkLst>
        </pc:spChg>
        <pc:spChg chg="add del">
          <ac:chgData name="John Sidhom" userId="eeb6e817-2ba7-4bce-ae41-4042e9e3616f" providerId="ADAL" clId="{E351D2FD-BC8D-43BC-8C45-722FB7376E2B}" dt="2021-01-20T21:04:54.782" v="6827" actId="478"/>
          <ac:spMkLst>
            <pc:docMk/>
            <pc:sldMk cId="1754077000" sldId="329"/>
            <ac:spMk id="11" creationId="{0CE77536-5234-478F-95EF-D325FCB9CCFB}"/>
          </ac:spMkLst>
        </pc:spChg>
        <pc:spChg chg="add del mod">
          <ac:chgData name="John Sidhom" userId="eeb6e817-2ba7-4bce-ae41-4042e9e3616f" providerId="ADAL" clId="{E351D2FD-BC8D-43BC-8C45-722FB7376E2B}" dt="2021-01-20T21:04:54.782" v="6827" actId="478"/>
          <ac:spMkLst>
            <pc:docMk/>
            <pc:sldMk cId="1754077000" sldId="329"/>
            <ac:spMk id="12" creationId="{53A23132-84B2-4115-85A9-AF0D3673A52D}"/>
          </ac:spMkLst>
        </pc:spChg>
        <pc:spChg chg="add del">
          <ac:chgData name="John Sidhom" userId="eeb6e817-2ba7-4bce-ae41-4042e9e3616f" providerId="ADAL" clId="{E351D2FD-BC8D-43BC-8C45-722FB7376E2B}" dt="2021-01-20T21:04:54.782" v="6827" actId="478"/>
          <ac:spMkLst>
            <pc:docMk/>
            <pc:sldMk cId="1754077000" sldId="329"/>
            <ac:spMk id="13" creationId="{A4791D34-EB5E-47AF-BE95-02E6BA6E2BA8}"/>
          </ac:spMkLst>
        </pc:spChg>
        <pc:spChg chg="add del">
          <ac:chgData name="John Sidhom" userId="eeb6e817-2ba7-4bce-ae41-4042e9e3616f" providerId="ADAL" clId="{E351D2FD-BC8D-43BC-8C45-722FB7376E2B}" dt="2021-01-20T21:04:54.782" v="6827" actId="478"/>
          <ac:spMkLst>
            <pc:docMk/>
            <pc:sldMk cId="1754077000" sldId="329"/>
            <ac:spMk id="14" creationId="{83B2AD78-80F3-4B5C-81FC-C34695ECA9D0}"/>
          </ac:spMkLst>
        </pc:spChg>
        <pc:spChg chg="add del">
          <ac:chgData name="John Sidhom" userId="eeb6e817-2ba7-4bce-ae41-4042e9e3616f" providerId="ADAL" clId="{E351D2FD-BC8D-43BC-8C45-722FB7376E2B}" dt="2021-01-20T21:04:54.782" v="6827" actId="478"/>
          <ac:spMkLst>
            <pc:docMk/>
            <pc:sldMk cId="1754077000" sldId="329"/>
            <ac:spMk id="15" creationId="{C8713333-D7D3-4F1F-AE8D-6EE85FB180C3}"/>
          </ac:spMkLst>
        </pc:spChg>
        <pc:spChg chg="add">
          <ac:chgData name="John Sidhom" userId="eeb6e817-2ba7-4bce-ae41-4042e9e3616f" providerId="ADAL" clId="{E351D2FD-BC8D-43BC-8C45-722FB7376E2B}" dt="2021-01-20T21:17:31.778" v="7036"/>
          <ac:spMkLst>
            <pc:docMk/>
            <pc:sldMk cId="1754077000" sldId="329"/>
            <ac:spMk id="16" creationId="{3888871E-BDFC-4A75-BF85-CD1824B58248}"/>
          </ac:spMkLst>
        </pc:spChg>
        <pc:spChg chg="add">
          <ac:chgData name="John Sidhom" userId="eeb6e817-2ba7-4bce-ae41-4042e9e3616f" providerId="ADAL" clId="{E351D2FD-BC8D-43BC-8C45-722FB7376E2B}" dt="2021-01-20T21:17:31.778" v="7036"/>
          <ac:spMkLst>
            <pc:docMk/>
            <pc:sldMk cId="1754077000" sldId="329"/>
            <ac:spMk id="17" creationId="{6B647367-15AE-4741-8E7E-ADFDF921FD68}"/>
          </ac:spMkLst>
        </pc:spChg>
        <pc:spChg chg="add">
          <ac:chgData name="John Sidhom" userId="eeb6e817-2ba7-4bce-ae41-4042e9e3616f" providerId="ADAL" clId="{E351D2FD-BC8D-43BC-8C45-722FB7376E2B}" dt="2021-01-20T21:17:31.778" v="7036"/>
          <ac:spMkLst>
            <pc:docMk/>
            <pc:sldMk cId="1754077000" sldId="329"/>
            <ac:spMk id="18" creationId="{5451D5C4-A565-4226-A8B0-D4CF6BF08D68}"/>
          </ac:spMkLst>
        </pc:spChg>
        <pc:spChg chg="add">
          <ac:chgData name="John Sidhom" userId="eeb6e817-2ba7-4bce-ae41-4042e9e3616f" providerId="ADAL" clId="{E351D2FD-BC8D-43BC-8C45-722FB7376E2B}" dt="2021-01-20T21:17:31.778" v="7036"/>
          <ac:spMkLst>
            <pc:docMk/>
            <pc:sldMk cId="1754077000" sldId="329"/>
            <ac:spMk id="19" creationId="{2B31CA38-3158-4741-A9F6-ED9790C098DE}"/>
          </ac:spMkLst>
        </pc:spChg>
        <pc:spChg chg="add">
          <ac:chgData name="John Sidhom" userId="eeb6e817-2ba7-4bce-ae41-4042e9e3616f" providerId="ADAL" clId="{E351D2FD-BC8D-43BC-8C45-722FB7376E2B}" dt="2021-01-20T21:17:31.778" v="7036"/>
          <ac:spMkLst>
            <pc:docMk/>
            <pc:sldMk cId="1754077000" sldId="329"/>
            <ac:spMk id="20" creationId="{0CD6BF27-7B20-4F7A-8028-2BEB7BE3919A}"/>
          </ac:spMkLst>
        </pc:spChg>
        <pc:spChg chg="add">
          <ac:chgData name="John Sidhom" userId="eeb6e817-2ba7-4bce-ae41-4042e9e3616f" providerId="ADAL" clId="{E351D2FD-BC8D-43BC-8C45-722FB7376E2B}" dt="2021-01-20T21:17:31.778" v="7036"/>
          <ac:spMkLst>
            <pc:docMk/>
            <pc:sldMk cId="1754077000" sldId="329"/>
            <ac:spMk id="21" creationId="{1E6E9E33-CDE8-445D-AB49-BBFCEDD9C99A}"/>
          </ac:spMkLst>
        </pc:spChg>
        <pc:spChg chg="add">
          <ac:chgData name="John Sidhom" userId="eeb6e817-2ba7-4bce-ae41-4042e9e3616f" providerId="ADAL" clId="{E351D2FD-BC8D-43BC-8C45-722FB7376E2B}" dt="2021-01-20T21:17:31.778" v="7036"/>
          <ac:spMkLst>
            <pc:docMk/>
            <pc:sldMk cId="1754077000" sldId="329"/>
            <ac:spMk id="22" creationId="{4C2EDF48-F1BF-4635-9F7D-00DE42C034CE}"/>
          </ac:spMkLst>
        </pc:spChg>
        <pc:spChg chg="add">
          <ac:chgData name="John Sidhom" userId="eeb6e817-2ba7-4bce-ae41-4042e9e3616f" providerId="ADAL" clId="{E351D2FD-BC8D-43BC-8C45-722FB7376E2B}" dt="2021-01-20T21:17:31.778" v="7036"/>
          <ac:spMkLst>
            <pc:docMk/>
            <pc:sldMk cId="1754077000" sldId="329"/>
            <ac:spMk id="23" creationId="{16D7CE33-0801-4080-B1D6-F89BDC7DB2B8}"/>
          </ac:spMkLst>
        </pc:spChg>
        <pc:spChg chg="add">
          <ac:chgData name="John Sidhom" userId="eeb6e817-2ba7-4bce-ae41-4042e9e3616f" providerId="ADAL" clId="{E351D2FD-BC8D-43BC-8C45-722FB7376E2B}" dt="2021-01-20T21:17:31.778" v="7036"/>
          <ac:spMkLst>
            <pc:docMk/>
            <pc:sldMk cId="1754077000" sldId="329"/>
            <ac:spMk id="24" creationId="{A973403E-B2F6-40C1-80E2-F1C05BC96FB3}"/>
          </ac:spMkLst>
        </pc:spChg>
        <pc:spChg chg="del">
          <ac:chgData name="John Sidhom" userId="eeb6e817-2ba7-4bce-ae41-4042e9e3616f" providerId="ADAL" clId="{E351D2FD-BC8D-43BC-8C45-722FB7376E2B}" dt="2021-01-19T17:20:47.759" v="6731" actId="478"/>
          <ac:spMkLst>
            <pc:docMk/>
            <pc:sldMk cId="1754077000" sldId="329"/>
            <ac:spMk id="37" creationId="{C1B9BF59-FD78-4598-AEEA-8D4C555B37D4}"/>
          </ac:spMkLst>
        </pc:spChg>
        <pc:graphicFrameChg chg="mod modGraphic">
          <ac:chgData name="John Sidhom" userId="eeb6e817-2ba7-4bce-ae41-4042e9e3616f" providerId="ADAL" clId="{E351D2FD-BC8D-43BC-8C45-722FB7376E2B}" dt="2021-01-19T16:41:58.939" v="6393" actId="1036"/>
          <ac:graphicFrameMkLst>
            <pc:docMk/>
            <pc:sldMk cId="1754077000" sldId="329"/>
            <ac:graphicFrameMk id="8" creationId="{963B350B-5588-41B3-AC5F-3C20CBA82888}"/>
          </ac:graphicFrameMkLst>
        </pc:graphicFrameChg>
        <pc:picChg chg="del">
          <ac:chgData name="John Sidhom" userId="eeb6e817-2ba7-4bce-ae41-4042e9e3616f" providerId="ADAL" clId="{E351D2FD-BC8D-43BC-8C45-722FB7376E2B}" dt="2021-01-19T17:20:46.061" v="6730" actId="478"/>
          <ac:picMkLst>
            <pc:docMk/>
            <pc:sldMk cId="1754077000" sldId="329"/>
            <ac:picMk id="2" creationId="{A5FA423A-F7B4-49F1-9ADB-FB297AFD7AF5}"/>
          </ac:picMkLst>
        </pc:picChg>
      </pc:sldChg>
      <pc:sldChg chg="addSp delSp modSp add del">
        <pc:chgData name="John Sidhom" userId="eeb6e817-2ba7-4bce-ae41-4042e9e3616f" providerId="ADAL" clId="{E351D2FD-BC8D-43BC-8C45-722FB7376E2B}" dt="2021-01-21T00:19:01.565" v="7162" actId="2696"/>
        <pc:sldMkLst>
          <pc:docMk/>
          <pc:sldMk cId="3750190392" sldId="330"/>
        </pc:sldMkLst>
        <pc:spChg chg="mod">
          <ac:chgData name="John Sidhom" userId="eeb6e817-2ba7-4bce-ae41-4042e9e3616f" providerId="ADAL" clId="{E351D2FD-BC8D-43BC-8C45-722FB7376E2B}" dt="2021-01-19T16:40:37.813" v="6280" actId="14100"/>
          <ac:spMkLst>
            <pc:docMk/>
            <pc:sldMk cId="3750190392" sldId="330"/>
            <ac:spMk id="4" creationId="{C07C45B8-4983-4FFB-BD8B-B2F43686E476}"/>
          </ac:spMkLst>
        </pc:spChg>
        <pc:spChg chg="add del">
          <ac:chgData name="John Sidhom" userId="eeb6e817-2ba7-4bce-ae41-4042e9e3616f" providerId="ADAL" clId="{E351D2FD-BC8D-43BC-8C45-722FB7376E2B}" dt="2021-01-20T21:17:20.914" v="7031" actId="478"/>
          <ac:spMkLst>
            <pc:docMk/>
            <pc:sldMk cId="3750190392" sldId="330"/>
            <ac:spMk id="6" creationId="{2A84C017-D42A-4563-9F00-83104D8AECC0}"/>
          </ac:spMkLst>
        </pc:spChg>
        <pc:spChg chg="add del">
          <ac:chgData name="John Sidhom" userId="eeb6e817-2ba7-4bce-ae41-4042e9e3616f" providerId="ADAL" clId="{E351D2FD-BC8D-43BC-8C45-722FB7376E2B}" dt="2021-01-20T21:04:45.615" v="6825" actId="478"/>
          <ac:spMkLst>
            <pc:docMk/>
            <pc:sldMk cId="3750190392" sldId="330"/>
            <ac:spMk id="8" creationId="{755E597E-7C83-472F-A5D3-FBE35F0E95B6}"/>
          </ac:spMkLst>
        </pc:spChg>
        <pc:spChg chg="add del">
          <ac:chgData name="John Sidhom" userId="eeb6e817-2ba7-4bce-ae41-4042e9e3616f" providerId="ADAL" clId="{E351D2FD-BC8D-43BC-8C45-722FB7376E2B}" dt="2021-01-20T21:04:45.615" v="6825" actId="478"/>
          <ac:spMkLst>
            <pc:docMk/>
            <pc:sldMk cId="3750190392" sldId="330"/>
            <ac:spMk id="9" creationId="{7D513C28-5C26-48F8-9FDA-EF8CD021A769}"/>
          </ac:spMkLst>
        </pc:spChg>
        <pc:spChg chg="add del">
          <ac:chgData name="John Sidhom" userId="eeb6e817-2ba7-4bce-ae41-4042e9e3616f" providerId="ADAL" clId="{E351D2FD-BC8D-43BC-8C45-722FB7376E2B}" dt="2021-01-20T21:04:45.615" v="6825" actId="478"/>
          <ac:spMkLst>
            <pc:docMk/>
            <pc:sldMk cId="3750190392" sldId="330"/>
            <ac:spMk id="10" creationId="{36F9464F-2F91-443B-9608-D21524E7C720}"/>
          </ac:spMkLst>
        </pc:spChg>
        <pc:spChg chg="add del">
          <ac:chgData name="John Sidhom" userId="eeb6e817-2ba7-4bce-ae41-4042e9e3616f" providerId="ADAL" clId="{E351D2FD-BC8D-43BC-8C45-722FB7376E2B}" dt="2021-01-20T21:04:45.615" v="6825" actId="478"/>
          <ac:spMkLst>
            <pc:docMk/>
            <pc:sldMk cId="3750190392" sldId="330"/>
            <ac:spMk id="11" creationId="{3B93E418-4EB8-4AD9-BDC7-5277EAFEF622}"/>
          </ac:spMkLst>
        </pc:spChg>
        <pc:spChg chg="add del mod">
          <ac:chgData name="John Sidhom" userId="eeb6e817-2ba7-4bce-ae41-4042e9e3616f" providerId="ADAL" clId="{E351D2FD-BC8D-43BC-8C45-722FB7376E2B}" dt="2021-01-20T21:04:45.615" v="6825" actId="478"/>
          <ac:spMkLst>
            <pc:docMk/>
            <pc:sldMk cId="3750190392" sldId="330"/>
            <ac:spMk id="12" creationId="{727ECA06-82FB-4AED-9480-F4B2A05C1132}"/>
          </ac:spMkLst>
        </pc:spChg>
        <pc:spChg chg="add del">
          <ac:chgData name="John Sidhom" userId="eeb6e817-2ba7-4bce-ae41-4042e9e3616f" providerId="ADAL" clId="{E351D2FD-BC8D-43BC-8C45-722FB7376E2B}" dt="2021-01-20T21:04:45.615" v="6825" actId="478"/>
          <ac:spMkLst>
            <pc:docMk/>
            <pc:sldMk cId="3750190392" sldId="330"/>
            <ac:spMk id="13" creationId="{5EBF4066-7DFF-4881-B7FA-C94BEBF816C3}"/>
          </ac:spMkLst>
        </pc:spChg>
        <pc:spChg chg="add del">
          <ac:chgData name="John Sidhom" userId="eeb6e817-2ba7-4bce-ae41-4042e9e3616f" providerId="ADAL" clId="{E351D2FD-BC8D-43BC-8C45-722FB7376E2B}" dt="2021-01-20T21:04:45.615" v="6825" actId="478"/>
          <ac:spMkLst>
            <pc:docMk/>
            <pc:sldMk cId="3750190392" sldId="330"/>
            <ac:spMk id="14" creationId="{E1C5C639-B273-42ED-B704-968CA7043BB0}"/>
          </ac:spMkLst>
        </pc:spChg>
        <pc:spChg chg="add del">
          <ac:chgData name="John Sidhom" userId="eeb6e817-2ba7-4bce-ae41-4042e9e3616f" providerId="ADAL" clId="{E351D2FD-BC8D-43BC-8C45-722FB7376E2B}" dt="2021-01-20T21:04:45.615" v="6825" actId="478"/>
          <ac:spMkLst>
            <pc:docMk/>
            <pc:sldMk cId="3750190392" sldId="330"/>
            <ac:spMk id="15" creationId="{17F25820-ACD8-4E9C-B87A-46A7A24547A1}"/>
          </ac:spMkLst>
        </pc:spChg>
        <pc:spChg chg="add">
          <ac:chgData name="John Sidhom" userId="eeb6e817-2ba7-4bce-ae41-4042e9e3616f" providerId="ADAL" clId="{E351D2FD-BC8D-43BC-8C45-722FB7376E2B}" dt="2021-01-20T21:17:27.842" v="7034"/>
          <ac:spMkLst>
            <pc:docMk/>
            <pc:sldMk cId="3750190392" sldId="330"/>
            <ac:spMk id="16" creationId="{9A7BCF1C-9A2C-4909-B076-03F1238A26AD}"/>
          </ac:spMkLst>
        </pc:spChg>
        <pc:spChg chg="add">
          <ac:chgData name="John Sidhom" userId="eeb6e817-2ba7-4bce-ae41-4042e9e3616f" providerId="ADAL" clId="{E351D2FD-BC8D-43BC-8C45-722FB7376E2B}" dt="2021-01-20T21:17:27.842" v="7034"/>
          <ac:spMkLst>
            <pc:docMk/>
            <pc:sldMk cId="3750190392" sldId="330"/>
            <ac:spMk id="17" creationId="{31A67A04-1727-4658-9477-440E1E3F61CE}"/>
          </ac:spMkLst>
        </pc:spChg>
        <pc:spChg chg="add">
          <ac:chgData name="John Sidhom" userId="eeb6e817-2ba7-4bce-ae41-4042e9e3616f" providerId="ADAL" clId="{E351D2FD-BC8D-43BC-8C45-722FB7376E2B}" dt="2021-01-20T21:17:27.842" v="7034"/>
          <ac:spMkLst>
            <pc:docMk/>
            <pc:sldMk cId="3750190392" sldId="330"/>
            <ac:spMk id="18" creationId="{7F9DEFC5-A10B-4A67-94D6-1D163815928E}"/>
          </ac:spMkLst>
        </pc:spChg>
        <pc:spChg chg="add">
          <ac:chgData name="John Sidhom" userId="eeb6e817-2ba7-4bce-ae41-4042e9e3616f" providerId="ADAL" clId="{E351D2FD-BC8D-43BC-8C45-722FB7376E2B}" dt="2021-01-20T21:17:27.842" v="7034"/>
          <ac:spMkLst>
            <pc:docMk/>
            <pc:sldMk cId="3750190392" sldId="330"/>
            <ac:spMk id="19" creationId="{C49DD9AB-4139-4454-B9A1-5B346EFE6527}"/>
          </ac:spMkLst>
        </pc:spChg>
        <pc:spChg chg="add">
          <ac:chgData name="John Sidhom" userId="eeb6e817-2ba7-4bce-ae41-4042e9e3616f" providerId="ADAL" clId="{E351D2FD-BC8D-43BC-8C45-722FB7376E2B}" dt="2021-01-20T21:17:27.842" v="7034"/>
          <ac:spMkLst>
            <pc:docMk/>
            <pc:sldMk cId="3750190392" sldId="330"/>
            <ac:spMk id="20" creationId="{42EB30E0-C1B6-4762-8BF6-5446A94AA637}"/>
          </ac:spMkLst>
        </pc:spChg>
        <pc:spChg chg="add">
          <ac:chgData name="John Sidhom" userId="eeb6e817-2ba7-4bce-ae41-4042e9e3616f" providerId="ADAL" clId="{E351D2FD-BC8D-43BC-8C45-722FB7376E2B}" dt="2021-01-20T21:17:27.842" v="7034"/>
          <ac:spMkLst>
            <pc:docMk/>
            <pc:sldMk cId="3750190392" sldId="330"/>
            <ac:spMk id="21" creationId="{07A631C0-6DDC-4696-A528-C5DB968FE794}"/>
          </ac:spMkLst>
        </pc:spChg>
        <pc:spChg chg="add">
          <ac:chgData name="John Sidhom" userId="eeb6e817-2ba7-4bce-ae41-4042e9e3616f" providerId="ADAL" clId="{E351D2FD-BC8D-43BC-8C45-722FB7376E2B}" dt="2021-01-20T21:17:27.842" v="7034"/>
          <ac:spMkLst>
            <pc:docMk/>
            <pc:sldMk cId="3750190392" sldId="330"/>
            <ac:spMk id="22" creationId="{584664C7-F187-4517-97ED-D9332F658270}"/>
          </ac:spMkLst>
        </pc:spChg>
        <pc:spChg chg="add">
          <ac:chgData name="John Sidhom" userId="eeb6e817-2ba7-4bce-ae41-4042e9e3616f" providerId="ADAL" clId="{E351D2FD-BC8D-43BC-8C45-722FB7376E2B}" dt="2021-01-20T21:17:27.842" v="7034"/>
          <ac:spMkLst>
            <pc:docMk/>
            <pc:sldMk cId="3750190392" sldId="330"/>
            <ac:spMk id="23" creationId="{3E3E6103-D463-461E-AD6E-895B82A3F6EF}"/>
          </ac:spMkLst>
        </pc:spChg>
        <pc:spChg chg="add">
          <ac:chgData name="John Sidhom" userId="eeb6e817-2ba7-4bce-ae41-4042e9e3616f" providerId="ADAL" clId="{E351D2FD-BC8D-43BC-8C45-722FB7376E2B}" dt="2021-01-20T21:17:27.842" v="7034"/>
          <ac:spMkLst>
            <pc:docMk/>
            <pc:sldMk cId="3750190392" sldId="330"/>
            <ac:spMk id="24" creationId="{C663B6FA-A0A9-4B81-8EF7-8649A7F3989E}"/>
          </ac:spMkLst>
        </pc:spChg>
        <pc:spChg chg="del">
          <ac:chgData name="John Sidhom" userId="eeb6e817-2ba7-4bce-ae41-4042e9e3616f" providerId="ADAL" clId="{E351D2FD-BC8D-43BC-8C45-722FB7376E2B}" dt="2021-01-19T17:20:39.558" v="6727" actId="478"/>
          <ac:spMkLst>
            <pc:docMk/>
            <pc:sldMk cId="3750190392" sldId="330"/>
            <ac:spMk id="37" creationId="{C1B9BF59-FD78-4598-AEEA-8D4C555B37D4}"/>
          </ac:spMkLst>
        </pc:spChg>
        <pc:graphicFrameChg chg="mod modGraphic">
          <ac:chgData name="John Sidhom" userId="eeb6e817-2ba7-4bce-ae41-4042e9e3616f" providerId="ADAL" clId="{E351D2FD-BC8D-43BC-8C45-722FB7376E2B}" dt="2021-01-19T16:40:27.851" v="6267"/>
          <ac:graphicFrameMkLst>
            <pc:docMk/>
            <pc:sldMk cId="3750190392" sldId="330"/>
            <ac:graphicFrameMk id="7" creationId="{85E73903-34CD-403F-89E5-6F9A323839EE}"/>
          </ac:graphicFrameMkLst>
        </pc:graphicFrameChg>
        <pc:picChg chg="del">
          <ac:chgData name="John Sidhom" userId="eeb6e817-2ba7-4bce-ae41-4042e9e3616f" providerId="ADAL" clId="{E351D2FD-BC8D-43BC-8C45-722FB7376E2B}" dt="2021-01-19T17:20:37.785" v="6726" actId="478"/>
          <ac:picMkLst>
            <pc:docMk/>
            <pc:sldMk cId="3750190392" sldId="330"/>
            <ac:picMk id="2" creationId="{A5FA423A-F7B4-49F1-9ADB-FB297AFD7AF5}"/>
          </ac:picMkLst>
        </pc:picChg>
      </pc:sldChg>
      <pc:sldChg chg="addSp delSp modSp add del">
        <pc:chgData name="John Sidhom" userId="eeb6e817-2ba7-4bce-ae41-4042e9e3616f" providerId="ADAL" clId="{E351D2FD-BC8D-43BC-8C45-722FB7376E2B}" dt="2021-01-21T00:19:02.396" v="7163" actId="2696"/>
        <pc:sldMkLst>
          <pc:docMk/>
          <pc:sldMk cId="3020148908" sldId="331"/>
        </pc:sldMkLst>
        <pc:spChg chg="add del">
          <ac:chgData name="John Sidhom" userId="eeb6e817-2ba7-4bce-ae41-4042e9e3616f" providerId="ADAL" clId="{E351D2FD-BC8D-43BC-8C45-722FB7376E2B}" dt="2021-01-20T21:17:23.268" v="7032" actId="478"/>
          <ac:spMkLst>
            <pc:docMk/>
            <pc:sldMk cId="3020148908" sldId="331"/>
            <ac:spMk id="6" creationId="{B896F5A6-E006-4867-94CF-CC14CD693EFA}"/>
          </ac:spMkLst>
        </pc:spChg>
        <pc:spChg chg="add del">
          <ac:chgData name="John Sidhom" userId="eeb6e817-2ba7-4bce-ae41-4042e9e3616f" providerId="ADAL" clId="{E351D2FD-BC8D-43BC-8C45-722FB7376E2B}" dt="2021-01-20T21:04:49.593" v="6826" actId="478"/>
          <ac:spMkLst>
            <pc:docMk/>
            <pc:sldMk cId="3020148908" sldId="331"/>
            <ac:spMk id="8" creationId="{A03ED0CD-927D-4BE2-A098-59949358D642}"/>
          </ac:spMkLst>
        </pc:spChg>
        <pc:spChg chg="add del">
          <ac:chgData name="John Sidhom" userId="eeb6e817-2ba7-4bce-ae41-4042e9e3616f" providerId="ADAL" clId="{E351D2FD-BC8D-43BC-8C45-722FB7376E2B}" dt="2021-01-20T21:04:49.593" v="6826" actId="478"/>
          <ac:spMkLst>
            <pc:docMk/>
            <pc:sldMk cId="3020148908" sldId="331"/>
            <ac:spMk id="9" creationId="{03943D63-9CB7-490B-9B0E-8D9473C60D81}"/>
          </ac:spMkLst>
        </pc:spChg>
        <pc:spChg chg="add del">
          <ac:chgData name="John Sidhom" userId="eeb6e817-2ba7-4bce-ae41-4042e9e3616f" providerId="ADAL" clId="{E351D2FD-BC8D-43BC-8C45-722FB7376E2B}" dt="2021-01-20T21:04:49.593" v="6826" actId="478"/>
          <ac:spMkLst>
            <pc:docMk/>
            <pc:sldMk cId="3020148908" sldId="331"/>
            <ac:spMk id="10" creationId="{5A020043-1E46-436E-931A-328599B2C728}"/>
          </ac:spMkLst>
        </pc:spChg>
        <pc:spChg chg="add del">
          <ac:chgData name="John Sidhom" userId="eeb6e817-2ba7-4bce-ae41-4042e9e3616f" providerId="ADAL" clId="{E351D2FD-BC8D-43BC-8C45-722FB7376E2B}" dt="2021-01-20T21:04:49.593" v="6826" actId="478"/>
          <ac:spMkLst>
            <pc:docMk/>
            <pc:sldMk cId="3020148908" sldId="331"/>
            <ac:spMk id="11" creationId="{289A13F9-D2D5-4B2B-BF01-7A4A86A4BAD6}"/>
          </ac:spMkLst>
        </pc:spChg>
        <pc:spChg chg="add del mod">
          <ac:chgData name="John Sidhom" userId="eeb6e817-2ba7-4bce-ae41-4042e9e3616f" providerId="ADAL" clId="{E351D2FD-BC8D-43BC-8C45-722FB7376E2B}" dt="2021-01-20T21:04:49.593" v="6826" actId="478"/>
          <ac:spMkLst>
            <pc:docMk/>
            <pc:sldMk cId="3020148908" sldId="331"/>
            <ac:spMk id="12" creationId="{5E42B329-5C6C-4EF7-B123-7C4BDF0909AC}"/>
          </ac:spMkLst>
        </pc:spChg>
        <pc:spChg chg="add del">
          <ac:chgData name="John Sidhom" userId="eeb6e817-2ba7-4bce-ae41-4042e9e3616f" providerId="ADAL" clId="{E351D2FD-BC8D-43BC-8C45-722FB7376E2B}" dt="2021-01-20T21:04:49.593" v="6826" actId="478"/>
          <ac:spMkLst>
            <pc:docMk/>
            <pc:sldMk cId="3020148908" sldId="331"/>
            <ac:spMk id="13" creationId="{7C4A86F6-DB56-4B94-B982-BB41DD7DC77E}"/>
          </ac:spMkLst>
        </pc:spChg>
        <pc:spChg chg="add del">
          <ac:chgData name="John Sidhom" userId="eeb6e817-2ba7-4bce-ae41-4042e9e3616f" providerId="ADAL" clId="{E351D2FD-BC8D-43BC-8C45-722FB7376E2B}" dt="2021-01-20T21:04:49.593" v="6826" actId="478"/>
          <ac:spMkLst>
            <pc:docMk/>
            <pc:sldMk cId="3020148908" sldId="331"/>
            <ac:spMk id="14" creationId="{430B6CF0-BD8F-4A57-892E-7F7CA5C35BEE}"/>
          </ac:spMkLst>
        </pc:spChg>
        <pc:spChg chg="add del">
          <ac:chgData name="John Sidhom" userId="eeb6e817-2ba7-4bce-ae41-4042e9e3616f" providerId="ADAL" clId="{E351D2FD-BC8D-43BC-8C45-722FB7376E2B}" dt="2021-01-20T21:04:49.593" v="6826" actId="478"/>
          <ac:spMkLst>
            <pc:docMk/>
            <pc:sldMk cId="3020148908" sldId="331"/>
            <ac:spMk id="15" creationId="{EC35CFF1-517E-4EB1-ADBB-98F43238E1CB}"/>
          </ac:spMkLst>
        </pc:spChg>
        <pc:spChg chg="add">
          <ac:chgData name="John Sidhom" userId="eeb6e817-2ba7-4bce-ae41-4042e9e3616f" providerId="ADAL" clId="{E351D2FD-BC8D-43BC-8C45-722FB7376E2B}" dt="2021-01-20T21:17:29.924" v="7035"/>
          <ac:spMkLst>
            <pc:docMk/>
            <pc:sldMk cId="3020148908" sldId="331"/>
            <ac:spMk id="16" creationId="{98E405E6-08F6-4594-AE7A-040E6516B7F6}"/>
          </ac:spMkLst>
        </pc:spChg>
        <pc:spChg chg="add">
          <ac:chgData name="John Sidhom" userId="eeb6e817-2ba7-4bce-ae41-4042e9e3616f" providerId="ADAL" clId="{E351D2FD-BC8D-43BC-8C45-722FB7376E2B}" dt="2021-01-20T21:17:29.924" v="7035"/>
          <ac:spMkLst>
            <pc:docMk/>
            <pc:sldMk cId="3020148908" sldId="331"/>
            <ac:spMk id="17" creationId="{38C3E66C-E390-42A1-AAA2-0818B0CD08CF}"/>
          </ac:spMkLst>
        </pc:spChg>
        <pc:spChg chg="add">
          <ac:chgData name="John Sidhom" userId="eeb6e817-2ba7-4bce-ae41-4042e9e3616f" providerId="ADAL" clId="{E351D2FD-BC8D-43BC-8C45-722FB7376E2B}" dt="2021-01-20T21:17:29.924" v="7035"/>
          <ac:spMkLst>
            <pc:docMk/>
            <pc:sldMk cId="3020148908" sldId="331"/>
            <ac:spMk id="18" creationId="{97E92AEE-D97E-4EB4-AD6D-D15A75A1B78D}"/>
          </ac:spMkLst>
        </pc:spChg>
        <pc:spChg chg="add">
          <ac:chgData name="John Sidhom" userId="eeb6e817-2ba7-4bce-ae41-4042e9e3616f" providerId="ADAL" clId="{E351D2FD-BC8D-43BC-8C45-722FB7376E2B}" dt="2021-01-20T21:17:29.924" v="7035"/>
          <ac:spMkLst>
            <pc:docMk/>
            <pc:sldMk cId="3020148908" sldId="331"/>
            <ac:spMk id="19" creationId="{E14100F7-A84A-4FB4-B5E9-5016E9B2B07C}"/>
          </ac:spMkLst>
        </pc:spChg>
        <pc:spChg chg="add">
          <ac:chgData name="John Sidhom" userId="eeb6e817-2ba7-4bce-ae41-4042e9e3616f" providerId="ADAL" clId="{E351D2FD-BC8D-43BC-8C45-722FB7376E2B}" dt="2021-01-20T21:17:29.924" v="7035"/>
          <ac:spMkLst>
            <pc:docMk/>
            <pc:sldMk cId="3020148908" sldId="331"/>
            <ac:spMk id="20" creationId="{E7A419B5-6330-4226-A1AB-1EC7E7245F79}"/>
          </ac:spMkLst>
        </pc:spChg>
        <pc:spChg chg="add">
          <ac:chgData name="John Sidhom" userId="eeb6e817-2ba7-4bce-ae41-4042e9e3616f" providerId="ADAL" clId="{E351D2FD-BC8D-43BC-8C45-722FB7376E2B}" dt="2021-01-20T21:17:29.924" v="7035"/>
          <ac:spMkLst>
            <pc:docMk/>
            <pc:sldMk cId="3020148908" sldId="331"/>
            <ac:spMk id="21" creationId="{6F791A5F-83A5-4F2E-9B1F-38B53927E469}"/>
          </ac:spMkLst>
        </pc:spChg>
        <pc:spChg chg="add">
          <ac:chgData name="John Sidhom" userId="eeb6e817-2ba7-4bce-ae41-4042e9e3616f" providerId="ADAL" clId="{E351D2FD-BC8D-43BC-8C45-722FB7376E2B}" dt="2021-01-20T21:17:29.924" v="7035"/>
          <ac:spMkLst>
            <pc:docMk/>
            <pc:sldMk cId="3020148908" sldId="331"/>
            <ac:spMk id="22" creationId="{4334DDAA-066B-4A75-A789-D5C7DA5788B8}"/>
          </ac:spMkLst>
        </pc:spChg>
        <pc:spChg chg="add">
          <ac:chgData name="John Sidhom" userId="eeb6e817-2ba7-4bce-ae41-4042e9e3616f" providerId="ADAL" clId="{E351D2FD-BC8D-43BC-8C45-722FB7376E2B}" dt="2021-01-20T21:17:29.924" v="7035"/>
          <ac:spMkLst>
            <pc:docMk/>
            <pc:sldMk cId="3020148908" sldId="331"/>
            <ac:spMk id="23" creationId="{5C3210F3-E9FA-46D1-AD99-DAA3E2C1BB9A}"/>
          </ac:spMkLst>
        </pc:spChg>
        <pc:spChg chg="add">
          <ac:chgData name="John Sidhom" userId="eeb6e817-2ba7-4bce-ae41-4042e9e3616f" providerId="ADAL" clId="{E351D2FD-BC8D-43BC-8C45-722FB7376E2B}" dt="2021-01-20T21:17:29.924" v="7035"/>
          <ac:spMkLst>
            <pc:docMk/>
            <pc:sldMk cId="3020148908" sldId="331"/>
            <ac:spMk id="24" creationId="{040EFFA2-F3DE-4ACA-8947-7D09D9105FC9}"/>
          </ac:spMkLst>
        </pc:spChg>
        <pc:spChg chg="del">
          <ac:chgData name="John Sidhom" userId="eeb6e817-2ba7-4bce-ae41-4042e9e3616f" providerId="ADAL" clId="{E351D2FD-BC8D-43BC-8C45-722FB7376E2B}" dt="2021-01-19T17:20:43.778" v="6729" actId="478"/>
          <ac:spMkLst>
            <pc:docMk/>
            <pc:sldMk cId="3020148908" sldId="331"/>
            <ac:spMk id="37" creationId="{C1B9BF59-FD78-4598-AEEA-8D4C555B37D4}"/>
          </ac:spMkLst>
        </pc:spChg>
        <pc:graphicFrameChg chg="add del mod modGraphic">
          <ac:chgData name="John Sidhom" userId="eeb6e817-2ba7-4bce-ae41-4042e9e3616f" providerId="ADAL" clId="{E351D2FD-BC8D-43BC-8C45-722FB7376E2B}" dt="2021-01-19T16:41:18.067" v="6340" actId="1036"/>
          <ac:graphicFrameMkLst>
            <pc:docMk/>
            <pc:sldMk cId="3020148908" sldId="331"/>
            <ac:graphicFrameMk id="7" creationId="{85E73903-34CD-403F-89E5-6F9A323839EE}"/>
          </ac:graphicFrameMkLst>
        </pc:graphicFrameChg>
        <pc:picChg chg="del">
          <ac:chgData name="John Sidhom" userId="eeb6e817-2ba7-4bce-ae41-4042e9e3616f" providerId="ADAL" clId="{E351D2FD-BC8D-43BC-8C45-722FB7376E2B}" dt="2021-01-19T17:20:42.491" v="6728" actId="478"/>
          <ac:picMkLst>
            <pc:docMk/>
            <pc:sldMk cId="3020148908" sldId="331"/>
            <ac:picMk id="2" creationId="{A5FA423A-F7B4-49F1-9ADB-FB297AFD7AF5}"/>
          </ac:picMkLst>
        </pc:picChg>
      </pc:sldChg>
      <pc:sldChg chg="addSp delSp modSp add">
        <pc:chgData name="John Sidhom" userId="eeb6e817-2ba7-4bce-ae41-4042e9e3616f" providerId="ADAL" clId="{E351D2FD-BC8D-43BC-8C45-722FB7376E2B}" dt="2021-01-21T16:57:57.788" v="7171" actId="14100"/>
        <pc:sldMkLst>
          <pc:docMk/>
          <pc:sldMk cId="1825663322" sldId="332"/>
        </pc:sldMkLst>
        <pc:spChg chg="add mod">
          <ac:chgData name="John Sidhom" userId="eeb6e817-2ba7-4bce-ae41-4042e9e3616f" providerId="ADAL" clId="{E351D2FD-BC8D-43BC-8C45-722FB7376E2B}" dt="2021-01-21T16:57:50.915" v="7170" actId="1036"/>
          <ac:spMkLst>
            <pc:docMk/>
            <pc:sldMk cId="1825663322" sldId="332"/>
            <ac:spMk id="15" creationId="{EBDCE37C-FCBE-4303-B0A4-7D8427636F49}"/>
          </ac:spMkLst>
        </pc:spChg>
        <pc:spChg chg="del mod">
          <ac:chgData name="John Sidhom" userId="eeb6e817-2ba7-4bce-ae41-4042e9e3616f" providerId="ADAL" clId="{E351D2FD-BC8D-43BC-8C45-722FB7376E2B}" dt="2021-01-20T22:14:44.980" v="7157" actId="478"/>
          <ac:spMkLst>
            <pc:docMk/>
            <pc:sldMk cId="1825663322" sldId="332"/>
            <ac:spMk id="16" creationId="{250467DF-D74F-4250-8087-FEC6D8E12621}"/>
          </ac:spMkLst>
        </pc:spChg>
        <pc:spChg chg="mod">
          <ac:chgData name="John Sidhom" userId="eeb6e817-2ba7-4bce-ae41-4042e9e3616f" providerId="ADAL" clId="{E351D2FD-BC8D-43BC-8C45-722FB7376E2B}" dt="2021-01-21T16:57:50.915" v="7170" actId="1036"/>
          <ac:spMkLst>
            <pc:docMk/>
            <pc:sldMk cId="1825663322" sldId="332"/>
            <ac:spMk id="19" creationId="{A2CA1067-9EBD-4CFF-8415-CD6863BCC667}"/>
          </ac:spMkLst>
        </pc:spChg>
        <pc:spChg chg="mod">
          <ac:chgData name="John Sidhom" userId="eeb6e817-2ba7-4bce-ae41-4042e9e3616f" providerId="ADAL" clId="{E351D2FD-BC8D-43BC-8C45-722FB7376E2B}" dt="2021-01-21T16:57:57.788" v="7171" actId="14100"/>
          <ac:spMkLst>
            <pc:docMk/>
            <pc:sldMk cId="1825663322" sldId="332"/>
            <ac:spMk id="43" creationId="{68EEC265-E34B-4974-9B42-90AA49BF2242}"/>
          </ac:spMkLst>
        </pc:spChg>
        <pc:spChg chg="del mod">
          <ac:chgData name="John Sidhom" userId="eeb6e817-2ba7-4bce-ae41-4042e9e3616f" providerId="ADAL" clId="{E351D2FD-BC8D-43BC-8C45-722FB7376E2B}" dt="2021-01-20T22:14:44.980" v="7157" actId="478"/>
          <ac:spMkLst>
            <pc:docMk/>
            <pc:sldMk cId="1825663322" sldId="332"/>
            <ac:spMk id="44" creationId="{C4B1D6C7-3160-4331-80FB-8DBB87B964FC}"/>
          </ac:spMkLst>
        </pc:spChg>
        <pc:spChg chg="mod">
          <ac:chgData name="John Sidhom" userId="eeb6e817-2ba7-4bce-ae41-4042e9e3616f" providerId="ADAL" clId="{E351D2FD-BC8D-43BC-8C45-722FB7376E2B}" dt="2021-01-21T16:57:57.788" v="7171" actId="14100"/>
          <ac:spMkLst>
            <pc:docMk/>
            <pc:sldMk cId="1825663322" sldId="332"/>
            <ac:spMk id="47" creationId="{C08D3209-2199-4E75-A5CB-5B006C1F1A56}"/>
          </ac:spMkLst>
        </pc:spChg>
      </pc:sldChg>
      <pc:sldChg chg="addSp delSp modSp add">
        <pc:chgData name="John Sidhom" userId="eeb6e817-2ba7-4bce-ae41-4042e9e3616f" providerId="ADAL" clId="{E351D2FD-BC8D-43BC-8C45-722FB7376E2B}" dt="2021-01-21T17:04:22.157" v="7245" actId="207"/>
        <pc:sldMkLst>
          <pc:docMk/>
          <pc:sldMk cId="896921918" sldId="333"/>
        </pc:sldMkLst>
        <pc:spChg chg="del mod topLvl">
          <ac:chgData name="John Sidhom" userId="eeb6e817-2ba7-4bce-ae41-4042e9e3616f" providerId="ADAL" clId="{E351D2FD-BC8D-43BC-8C45-722FB7376E2B}" dt="2021-01-20T20:59:37.702" v="6806" actId="478"/>
          <ac:spMkLst>
            <pc:docMk/>
            <pc:sldMk cId="896921918" sldId="333"/>
            <ac:spMk id="9" creationId="{8CCF1067-E5E1-4C3D-9E1E-3E42B2BD1037}"/>
          </ac:spMkLst>
        </pc:spChg>
        <pc:spChg chg="del mod topLvl">
          <ac:chgData name="John Sidhom" userId="eeb6e817-2ba7-4bce-ae41-4042e9e3616f" providerId="ADAL" clId="{E351D2FD-BC8D-43BC-8C45-722FB7376E2B}" dt="2021-01-20T20:59:37.702" v="6806" actId="478"/>
          <ac:spMkLst>
            <pc:docMk/>
            <pc:sldMk cId="896921918" sldId="333"/>
            <ac:spMk id="10" creationId="{9E772C38-E199-4EC9-8DAD-993DB2EB3D52}"/>
          </ac:spMkLst>
        </pc:spChg>
        <pc:spChg chg="del mod topLvl">
          <ac:chgData name="John Sidhom" userId="eeb6e817-2ba7-4bce-ae41-4042e9e3616f" providerId="ADAL" clId="{E351D2FD-BC8D-43BC-8C45-722FB7376E2B}" dt="2021-01-20T20:59:40.013" v="6807" actId="478"/>
          <ac:spMkLst>
            <pc:docMk/>
            <pc:sldMk cId="896921918" sldId="333"/>
            <ac:spMk id="11" creationId="{6620FAC9-C8E9-42F1-9A5C-79D5ABB74B7D}"/>
          </ac:spMkLst>
        </pc:spChg>
        <pc:spChg chg="del mod topLvl">
          <ac:chgData name="John Sidhom" userId="eeb6e817-2ba7-4bce-ae41-4042e9e3616f" providerId="ADAL" clId="{E351D2FD-BC8D-43BC-8C45-722FB7376E2B}" dt="2021-01-20T20:59:37.702" v="6806" actId="478"/>
          <ac:spMkLst>
            <pc:docMk/>
            <pc:sldMk cId="896921918" sldId="333"/>
            <ac:spMk id="12" creationId="{EFC32863-6D45-4263-9DC3-F71D292731DD}"/>
          </ac:spMkLst>
        </pc:spChg>
        <pc:spChg chg="del mod topLvl">
          <ac:chgData name="John Sidhom" userId="eeb6e817-2ba7-4bce-ae41-4042e9e3616f" providerId="ADAL" clId="{E351D2FD-BC8D-43BC-8C45-722FB7376E2B}" dt="2021-01-20T20:59:27.853" v="6802" actId="478"/>
          <ac:spMkLst>
            <pc:docMk/>
            <pc:sldMk cId="896921918" sldId="333"/>
            <ac:spMk id="13" creationId="{24F9C691-3894-40F7-AD48-E82E1650C7C8}"/>
          </ac:spMkLst>
        </pc:spChg>
        <pc:spChg chg="del mod topLvl">
          <ac:chgData name="John Sidhom" userId="eeb6e817-2ba7-4bce-ae41-4042e9e3616f" providerId="ADAL" clId="{E351D2FD-BC8D-43BC-8C45-722FB7376E2B}" dt="2021-01-20T20:59:37.702" v="6806" actId="478"/>
          <ac:spMkLst>
            <pc:docMk/>
            <pc:sldMk cId="896921918" sldId="333"/>
            <ac:spMk id="14" creationId="{6B0E495F-FFF7-40CD-8503-44E0C55A82A5}"/>
          </ac:spMkLst>
        </pc:spChg>
        <pc:spChg chg="del mod topLvl">
          <ac:chgData name="John Sidhom" userId="eeb6e817-2ba7-4bce-ae41-4042e9e3616f" providerId="ADAL" clId="{E351D2FD-BC8D-43BC-8C45-722FB7376E2B}" dt="2021-01-20T20:59:33.860" v="6805" actId="478"/>
          <ac:spMkLst>
            <pc:docMk/>
            <pc:sldMk cId="896921918" sldId="333"/>
            <ac:spMk id="15" creationId="{183D6978-74CA-45AC-829A-74D943B71457}"/>
          </ac:spMkLst>
        </pc:spChg>
        <pc:spChg chg="del mod topLvl">
          <ac:chgData name="John Sidhom" userId="eeb6e817-2ba7-4bce-ae41-4042e9e3616f" providerId="ADAL" clId="{E351D2FD-BC8D-43BC-8C45-722FB7376E2B}" dt="2021-01-20T20:59:29.820" v="6803" actId="478"/>
          <ac:spMkLst>
            <pc:docMk/>
            <pc:sldMk cId="896921918" sldId="333"/>
            <ac:spMk id="16" creationId="{93631566-036F-4D62-B4F9-E07CEB8A085E}"/>
          </ac:spMkLst>
        </pc:spChg>
        <pc:spChg chg="mod">
          <ac:chgData name="John Sidhom" userId="eeb6e817-2ba7-4bce-ae41-4042e9e3616f" providerId="ADAL" clId="{E351D2FD-BC8D-43BC-8C45-722FB7376E2B}" dt="2021-01-20T21:00:14.879" v="6811" actId="207"/>
          <ac:spMkLst>
            <pc:docMk/>
            <pc:sldMk cId="896921918" sldId="333"/>
            <ac:spMk id="18" creationId="{69E52560-96F8-49D7-85D5-CAFD22FB25B4}"/>
          </ac:spMkLst>
        </pc:spChg>
        <pc:spChg chg="mod">
          <ac:chgData name="John Sidhom" userId="eeb6e817-2ba7-4bce-ae41-4042e9e3616f" providerId="ADAL" clId="{E351D2FD-BC8D-43BC-8C45-722FB7376E2B}" dt="2021-01-20T21:00:04.083" v="6809" actId="207"/>
          <ac:spMkLst>
            <pc:docMk/>
            <pc:sldMk cId="896921918" sldId="333"/>
            <ac:spMk id="20" creationId="{857D8DE7-CB31-4493-AB80-B07A4E8F42C6}"/>
          </ac:spMkLst>
        </pc:spChg>
        <pc:spChg chg="mod">
          <ac:chgData name="John Sidhom" userId="eeb6e817-2ba7-4bce-ae41-4042e9e3616f" providerId="ADAL" clId="{E351D2FD-BC8D-43BC-8C45-722FB7376E2B}" dt="2021-01-20T21:00:04.083" v="6809" actId="207"/>
          <ac:spMkLst>
            <pc:docMk/>
            <pc:sldMk cId="896921918" sldId="333"/>
            <ac:spMk id="21" creationId="{235F4C24-13A8-4271-809D-5235A524EBB3}"/>
          </ac:spMkLst>
        </pc:spChg>
        <pc:spChg chg="mod">
          <ac:chgData name="John Sidhom" userId="eeb6e817-2ba7-4bce-ae41-4042e9e3616f" providerId="ADAL" clId="{E351D2FD-BC8D-43BC-8C45-722FB7376E2B}" dt="2021-01-20T21:00:04.083" v="6809" actId="207"/>
          <ac:spMkLst>
            <pc:docMk/>
            <pc:sldMk cId="896921918" sldId="333"/>
            <ac:spMk id="22" creationId="{4F71B2E0-F54C-4E9D-A2FA-C79CCECE8AA8}"/>
          </ac:spMkLst>
        </pc:spChg>
        <pc:spChg chg="mod">
          <ac:chgData name="John Sidhom" userId="eeb6e817-2ba7-4bce-ae41-4042e9e3616f" providerId="ADAL" clId="{E351D2FD-BC8D-43BC-8C45-722FB7376E2B}" dt="2021-01-20T21:00:14.879" v="6811" actId="207"/>
          <ac:spMkLst>
            <pc:docMk/>
            <pc:sldMk cId="896921918" sldId="333"/>
            <ac:spMk id="23" creationId="{CAD94C92-1D3B-4C75-8632-62B904A4B634}"/>
          </ac:spMkLst>
        </pc:spChg>
        <pc:spChg chg="mod">
          <ac:chgData name="John Sidhom" userId="eeb6e817-2ba7-4bce-ae41-4042e9e3616f" providerId="ADAL" clId="{E351D2FD-BC8D-43BC-8C45-722FB7376E2B}" dt="2021-01-20T21:00:08.265" v="6810" actId="207"/>
          <ac:spMkLst>
            <pc:docMk/>
            <pc:sldMk cId="896921918" sldId="333"/>
            <ac:spMk id="24" creationId="{271A086F-2D52-4A6F-A03C-551FB9FA1B07}"/>
          </ac:spMkLst>
        </pc:spChg>
        <pc:spChg chg="mod">
          <ac:chgData name="John Sidhom" userId="eeb6e817-2ba7-4bce-ae41-4042e9e3616f" providerId="ADAL" clId="{E351D2FD-BC8D-43BC-8C45-722FB7376E2B}" dt="2021-01-20T21:00:04.083" v="6809" actId="207"/>
          <ac:spMkLst>
            <pc:docMk/>
            <pc:sldMk cId="896921918" sldId="333"/>
            <ac:spMk id="25" creationId="{D10BD949-4303-4ABF-B2D7-6FF0A28F93A7}"/>
          </ac:spMkLst>
        </pc:spChg>
        <pc:spChg chg="mod">
          <ac:chgData name="John Sidhom" userId="eeb6e817-2ba7-4bce-ae41-4042e9e3616f" providerId="ADAL" clId="{E351D2FD-BC8D-43BC-8C45-722FB7376E2B}" dt="2021-01-21T17:02:57.904" v="7244" actId="207"/>
          <ac:spMkLst>
            <pc:docMk/>
            <pc:sldMk cId="896921918" sldId="333"/>
            <ac:spMk id="27" creationId="{358CF491-448D-45CA-B028-B2275960FE08}"/>
          </ac:spMkLst>
        </pc:spChg>
        <pc:spChg chg="mod">
          <ac:chgData name="John Sidhom" userId="eeb6e817-2ba7-4bce-ae41-4042e9e3616f" providerId="ADAL" clId="{E351D2FD-BC8D-43BC-8C45-722FB7376E2B}" dt="2021-01-21T17:04:22.157" v="7245" actId="207"/>
          <ac:spMkLst>
            <pc:docMk/>
            <pc:sldMk cId="896921918" sldId="333"/>
            <ac:spMk id="28" creationId="{E8CCF2B9-3926-4664-B692-C8F37E41EA74}"/>
          </ac:spMkLst>
        </pc:spChg>
        <pc:spChg chg="mod">
          <ac:chgData name="John Sidhom" userId="eeb6e817-2ba7-4bce-ae41-4042e9e3616f" providerId="ADAL" clId="{E351D2FD-BC8D-43BC-8C45-722FB7376E2B}" dt="2021-01-21T17:02:50.354" v="7243" actId="207"/>
          <ac:spMkLst>
            <pc:docMk/>
            <pc:sldMk cId="896921918" sldId="333"/>
            <ac:spMk id="29" creationId="{251607E9-9EF0-4EDA-858B-FAB8A2970164}"/>
          </ac:spMkLst>
        </pc:spChg>
        <pc:spChg chg="mod">
          <ac:chgData name="John Sidhom" userId="eeb6e817-2ba7-4bce-ae41-4042e9e3616f" providerId="ADAL" clId="{E351D2FD-BC8D-43BC-8C45-722FB7376E2B}" dt="2021-01-21T17:02:57.904" v="7244" actId="207"/>
          <ac:spMkLst>
            <pc:docMk/>
            <pc:sldMk cId="896921918" sldId="333"/>
            <ac:spMk id="30" creationId="{21119E73-0787-4CAA-B9B0-7B0647993681}"/>
          </ac:spMkLst>
        </pc:spChg>
        <pc:spChg chg="mod">
          <ac:chgData name="John Sidhom" userId="eeb6e817-2ba7-4bce-ae41-4042e9e3616f" providerId="ADAL" clId="{E351D2FD-BC8D-43BC-8C45-722FB7376E2B}" dt="2021-01-21T17:02:50.354" v="7243" actId="207"/>
          <ac:spMkLst>
            <pc:docMk/>
            <pc:sldMk cId="896921918" sldId="333"/>
            <ac:spMk id="31" creationId="{596E8AB1-B626-43B4-B6B7-6E06244CF08E}"/>
          </ac:spMkLst>
        </pc:spChg>
        <pc:spChg chg="mod">
          <ac:chgData name="John Sidhom" userId="eeb6e817-2ba7-4bce-ae41-4042e9e3616f" providerId="ADAL" clId="{E351D2FD-BC8D-43BC-8C45-722FB7376E2B}" dt="2021-01-21T17:02:50.354" v="7243" actId="207"/>
          <ac:spMkLst>
            <pc:docMk/>
            <pc:sldMk cId="896921918" sldId="333"/>
            <ac:spMk id="32" creationId="{3B906C94-C199-4C17-B1AE-58A09057B9A7}"/>
          </ac:spMkLst>
        </pc:spChg>
        <pc:grpChg chg="add del">
          <ac:chgData name="John Sidhom" userId="eeb6e817-2ba7-4bce-ae41-4042e9e3616f" providerId="ADAL" clId="{E351D2FD-BC8D-43BC-8C45-722FB7376E2B}" dt="2021-01-19T20:56:04.030" v="6747" actId="165"/>
          <ac:grpSpMkLst>
            <pc:docMk/>
            <pc:sldMk cId="896921918" sldId="333"/>
            <ac:grpSpMk id="6" creationId="{F59A1FBB-60CF-4F3E-800A-6732A1B3A629}"/>
          </ac:grpSpMkLst>
        </pc:grpChg>
        <pc:grpChg chg="add del mod">
          <ac:chgData name="John Sidhom" userId="eeb6e817-2ba7-4bce-ae41-4042e9e3616f" providerId="ADAL" clId="{E351D2FD-BC8D-43BC-8C45-722FB7376E2B}" dt="2021-01-21T16:59:10.795" v="7180" actId="478"/>
          <ac:grpSpMkLst>
            <pc:docMk/>
            <pc:sldMk cId="896921918" sldId="333"/>
            <ac:grpSpMk id="17" creationId="{7F593E76-9DA2-4C0F-9B8F-2BEAB2A5E565}"/>
          </ac:grpSpMkLst>
        </pc:grpChg>
        <pc:grpChg chg="add mod">
          <ac:chgData name="John Sidhom" userId="eeb6e817-2ba7-4bce-ae41-4042e9e3616f" providerId="ADAL" clId="{E351D2FD-BC8D-43BC-8C45-722FB7376E2B}" dt="2021-01-21T17:00:45.394" v="7201" actId="207"/>
          <ac:grpSpMkLst>
            <pc:docMk/>
            <pc:sldMk cId="896921918" sldId="333"/>
            <ac:grpSpMk id="26" creationId="{53CCA1C0-DFF5-49F3-B22D-10C2BC66598C}"/>
          </ac:grpSpMkLst>
        </pc:grpChg>
        <pc:picChg chg="del">
          <ac:chgData name="John Sidhom" userId="eeb6e817-2ba7-4bce-ae41-4042e9e3616f" providerId="ADAL" clId="{E351D2FD-BC8D-43BC-8C45-722FB7376E2B}" dt="2021-01-19T17:15:17.249" v="6459" actId="478"/>
          <ac:picMkLst>
            <pc:docMk/>
            <pc:sldMk cId="896921918" sldId="333"/>
            <ac:picMk id="7" creationId="{19321121-A81C-41AD-BB27-1F93AD88BEFB}"/>
          </ac:picMkLst>
        </pc:picChg>
      </pc:sldChg>
      <pc:sldChg chg="addSp modSp add del">
        <pc:chgData name="John Sidhom" userId="eeb6e817-2ba7-4bce-ae41-4042e9e3616f" providerId="ADAL" clId="{E351D2FD-BC8D-43BC-8C45-722FB7376E2B}" dt="2021-01-20T21:06:04.375" v="6839" actId="2696"/>
        <pc:sldMkLst>
          <pc:docMk/>
          <pc:sldMk cId="2298707247" sldId="334"/>
        </pc:sldMkLst>
        <pc:spChg chg="mod">
          <ac:chgData name="John Sidhom" userId="eeb6e817-2ba7-4bce-ae41-4042e9e3616f" providerId="ADAL" clId="{E351D2FD-BC8D-43BC-8C45-722FB7376E2B}" dt="2021-01-20T20:58:50.950" v="6795" actId="164"/>
          <ac:spMkLst>
            <pc:docMk/>
            <pc:sldMk cId="2298707247" sldId="334"/>
            <ac:spMk id="15" creationId="{EBDCE37C-FCBE-4303-B0A4-7D8427636F49}"/>
          </ac:spMkLst>
        </pc:spChg>
        <pc:spChg chg="mod">
          <ac:chgData name="John Sidhom" userId="eeb6e817-2ba7-4bce-ae41-4042e9e3616f" providerId="ADAL" clId="{E351D2FD-BC8D-43BC-8C45-722FB7376E2B}" dt="2021-01-20T20:58:50.950" v="6795" actId="164"/>
          <ac:spMkLst>
            <pc:docMk/>
            <pc:sldMk cId="2298707247" sldId="334"/>
            <ac:spMk id="16" creationId="{250467DF-D74F-4250-8087-FEC6D8E12621}"/>
          </ac:spMkLst>
        </pc:spChg>
        <pc:spChg chg="mod">
          <ac:chgData name="John Sidhom" userId="eeb6e817-2ba7-4bce-ae41-4042e9e3616f" providerId="ADAL" clId="{E351D2FD-BC8D-43BC-8C45-722FB7376E2B}" dt="2021-01-20T20:58:50.950" v="6795" actId="164"/>
          <ac:spMkLst>
            <pc:docMk/>
            <pc:sldMk cId="2298707247" sldId="334"/>
            <ac:spMk id="19" creationId="{A2CA1067-9EBD-4CFF-8415-CD6863BCC667}"/>
          </ac:spMkLst>
        </pc:spChg>
        <pc:spChg chg="mod">
          <ac:chgData name="John Sidhom" userId="eeb6e817-2ba7-4bce-ae41-4042e9e3616f" providerId="ADAL" clId="{E351D2FD-BC8D-43BC-8C45-722FB7376E2B}" dt="2021-01-20T20:58:50.950" v="6795" actId="164"/>
          <ac:spMkLst>
            <pc:docMk/>
            <pc:sldMk cId="2298707247" sldId="334"/>
            <ac:spMk id="20" creationId="{19D65F1F-B019-4B57-A406-BEB0F0996664}"/>
          </ac:spMkLst>
        </pc:spChg>
        <pc:spChg chg="mod">
          <ac:chgData name="John Sidhom" userId="eeb6e817-2ba7-4bce-ae41-4042e9e3616f" providerId="ADAL" clId="{E351D2FD-BC8D-43BC-8C45-722FB7376E2B}" dt="2021-01-20T20:58:50.950" v="6795" actId="164"/>
          <ac:spMkLst>
            <pc:docMk/>
            <pc:sldMk cId="2298707247" sldId="334"/>
            <ac:spMk id="41" creationId="{127047F8-FEDB-43A1-AFF9-54D4E02E9811}"/>
          </ac:spMkLst>
        </pc:spChg>
        <pc:spChg chg="mod">
          <ac:chgData name="John Sidhom" userId="eeb6e817-2ba7-4bce-ae41-4042e9e3616f" providerId="ADAL" clId="{E351D2FD-BC8D-43BC-8C45-722FB7376E2B}" dt="2021-01-20T20:58:50.950" v="6795" actId="164"/>
          <ac:spMkLst>
            <pc:docMk/>
            <pc:sldMk cId="2298707247" sldId="334"/>
            <ac:spMk id="43" creationId="{68EEC265-E34B-4974-9B42-90AA49BF2242}"/>
          </ac:spMkLst>
        </pc:spChg>
        <pc:spChg chg="mod">
          <ac:chgData name="John Sidhom" userId="eeb6e817-2ba7-4bce-ae41-4042e9e3616f" providerId="ADAL" clId="{E351D2FD-BC8D-43BC-8C45-722FB7376E2B}" dt="2021-01-20T20:58:50.950" v="6795" actId="164"/>
          <ac:spMkLst>
            <pc:docMk/>
            <pc:sldMk cId="2298707247" sldId="334"/>
            <ac:spMk id="44" creationId="{C4B1D6C7-3160-4331-80FB-8DBB87B964FC}"/>
          </ac:spMkLst>
        </pc:spChg>
        <pc:spChg chg="mod">
          <ac:chgData name="John Sidhom" userId="eeb6e817-2ba7-4bce-ae41-4042e9e3616f" providerId="ADAL" clId="{E351D2FD-BC8D-43BC-8C45-722FB7376E2B}" dt="2021-01-20T20:58:50.950" v="6795" actId="164"/>
          <ac:spMkLst>
            <pc:docMk/>
            <pc:sldMk cId="2298707247" sldId="334"/>
            <ac:spMk id="47" creationId="{C08D3209-2199-4E75-A5CB-5B006C1F1A56}"/>
          </ac:spMkLst>
        </pc:spChg>
        <pc:grpChg chg="add mod">
          <ac:chgData name="John Sidhom" userId="eeb6e817-2ba7-4bce-ae41-4042e9e3616f" providerId="ADAL" clId="{E351D2FD-BC8D-43BC-8C45-722FB7376E2B}" dt="2021-01-20T20:58:56.463" v="6796" actId="14100"/>
          <ac:grpSpMkLst>
            <pc:docMk/>
            <pc:sldMk cId="2298707247" sldId="334"/>
            <ac:grpSpMk id="4" creationId="{C5ADD549-D1EA-40DE-A79A-24A265464F4C}"/>
          </ac:grpSpMkLst>
        </pc:grpChg>
      </pc:sldChg>
      <pc:sldChg chg="addSp delSp modSp add">
        <pc:chgData name="John Sidhom" userId="eeb6e817-2ba7-4bce-ae41-4042e9e3616f" providerId="ADAL" clId="{E351D2FD-BC8D-43BC-8C45-722FB7376E2B}" dt="2021-01-23T01:33:48.245" v="7441" actId="1076"/>
        <pc:sldMkLst>
          <pc:docMk/>
          <pc:sldMk cId="2316905473" sldId="334"/>
        </pc:sldMkLst>
        <pc:spChg chg="mod">
          <ac:chgData name="John Sidhom" userId="eeb6e817-2ba7-4bce-ae41-4042e9e3616f" providerId="ADAL" clId="{E351D2FD-BC8D-43BC-8C45-722FB7376E2B}" dt="2021-01-20T21:17:54.736" v="7052" actId="20577"/>
          <ac:spMkLst>
            <pc:docMk/>
            <pc:sldMk cId="2316905473" sldId="334"/>
            <ac:spMk id="4" creationId="{C07C45B8-4983-4FFB-BD8B-B2F43686E476}"/>
          </ac:spMkLst>
        </pc:spChg>
        <pc:picChg chg="add mod">
          <ac:chgData name="John Sidhom" userId="eeb6e817-2ba7-4bce-ae41-4042e9e3616f" providerId="ADAL" clId="{E351D2FD-BC8D-43BC-8C45-722FB7376E2B}" dt="2021-01-23T01:33:48.245" v="7441" actId="1076"/>
          <ac:picMkLst>
            <pc:docMk/>
            <pc:sldMk cId="2316905473" sldId="334"/>
            <ac:picMk id="2" creationId="{1BEAD204-7FC4-4B3B-AFF6-75EA04D854CC}"/>
          </ac:picMkLst>
        </pc:picChg>
        <pc:picChg chg="del">
          <ac:chgData name="John Sidhom" userId="eeb6e817-2ba7-4bce-ae41-4042e9e3616f" providerId="ADAL" clId="{E351D2FD-BC8D-43BC-8C45-722FB7376E2B}" dt="2021-01-20T21:18:00.039" v="7053" actId="478"/>
          <ac:picMkLst>
            <pc:docMk/>
            <pc:sldMk cId="2316905473" sldId="334"/>
            <ac:picMk id="2" creationId="{BD4B530E-7C0C-4B00-8EBB-767B27DCD152}"/>
          </ac:picMkLst>
        </pc:picChg>
        <pc:picChg chg="add del mod">
          <ac:chgData name="John Sidhom" userId="eeb6e817-2ba7-4bce-ae41-4042e9e3616f" providerId="ADAL" clId="{E351D2FD-BC8D-43BC-8C45-722FB7376E2B}" dt="2021-01-21T19:51:23.847" v="7299" actId="478"/>
          <ac:picMkLst>
            <pc:docMk/>
            <pc:sldMk cId="2316905473" sldId="334"/>
            <ac:picMk id="3" creationId="{AD60EF2C-929C-426E-9666-77F5A96AA7CD}"/>
          </ac:picMkLst>
        </pc:picChg>
        <pc:picChg chg="add del mod">
          <ac:chgData name="John Sidhom" userId="eeb6e817-2ba7-4bce-ae41-4042e9e3616f" providerId="ADAL" clId="{E351D2FD-BC8D-43BC-8C45-722FB7376E2B}" dt="2021-01-21T19:53:52.477" v="7355" actId="478"/>
          <ac:picMkLst>
            <pc:docMk/>
            <pc:sldMk cId="2316905473" sldId="334"/>
            <ac:picMk id="5" creationId="{0D9F0D76-2FEE-4F3C-A747-632CC4FC5313}"/>
          </ac:picMkLst>
        </pc:picChg>
        <pc:picChg chg="add del mod">
          <ac:chgData name="John Sidhom" userId="eeb6e817-2ba7-4bce-ae41-4042e9e3616f" providerId="ADAL" clId="{E351D2FD-BC8D-43BC-8C45-722FB7376E2B}" dt="2021-01-21T19:54:22.094" v="7399" actId="478"/>
          <ac:picMkLst>
            <pc:docMk/>
            <pc:sldMk cId="2316905473" sldId="334"/>
            <ac:picMk id="6" creationId="{27770764-41CC-4D37-A97B-9882831AC5A9}"/>
          </ac:picMkLst>
        </pc:picChg>
        <pc:picChg chg="add del mod">
          <ac:chgData name="John Sidhom" userId="eeb6e817-2ba7-4bce-ae41-4042e9e3616f" providerId="ADAL" clId="{E351D2FD-BC8D-43BC-8C45-722FB7376E2B}" dt="2021-01-23T01:33:40.670" v="7438" actId="478"/>
          <ac:picMkLst>
            <pc:docMk/>
            <pc:sldMk cId="2316905473" sldId="334"/>
            <ac:picMk id="7" creationId="{7582C94C-E475-4CD7-87BB-744C9123C5B6}"/>
          </ac:picMkLst>
        </pc:picChg>
      </pc:sldChg>
      <pc:sldChg chg="addSp delSp modSp add del">
        <pc:chgData name="John Sidhom" userId="eeb6e817-2ba7-4bce-ae41-4042e9e3616f" providerId="ADAL" clId="{E351D2FD-BC8D-43BC-8C45-722FB7376E2B}" dt="2021-01-19T17:27:39.084" v="6743" actId="2696"/>
        <pc:sldMkLst>
          <pc:docMk/>
          <pc:sldMk cId="2527781531" sldId="334"/>
        </pc:sldMkLst>
        <pc:spChg chg="mod topLvl">
          <ac:chgData name="John Sidhom" userId="eeb6e817-2ba7-4bce-ae41-4042e9e3616f" providerId="ADAL" clId="{E351D2FD-BC8D-43BC-8C45-722FB7376E2B}" dt="2021-01-19T17:13:32.231" v="6433" actId="164"/>
          <ac:spMkLst>
            <pc:docMk/>
            <pc:sldMk cId="2527781531" sldId="334"/>
            <ac:spMk id="15" creationId="{EBDCE37C-FCBE-4303-B0A4-7D8427636F49}"/>
          </ac:spMkLst>
        </pc:spChg>
        <pc:spChg chg="mod topLvl">
          <ac:chgData name="John Sidhom" userId="eeb6e817-2ba7-4bce-ae41-4042e9e3616f" providerId="ADAL" clId="{E351D2FD-BC8D-43BC-8C45-722FB7376E2B}" dt="2021-01-19T17:13:32.231" v="6433" actId="164"/>
          <ac:spMkLst>
            <pc:docMk/>
            <pc:sldMk cId="2527781531" sldId="334"/>
            <ac:spMk id="16" creationId="{250467DF-D74F-4250-8087-FEC6D8E12621}"/>
          </ac:spMkLst>
        </pc:spChg>
        <pc:spChg chg="mod topLvl">
          <ac:chgData name="John Sidhom" userId="eeb6e817-2ba7-4bce-ae41-4042e9e3616f" providerId="ADAL" clId="{E351D2FD-BC8D-43BC-8C45-722FB7376E2B}" dt="2021-01-19T17:13:32.231" v="6433" actId="164"/>
          <ac:spMkLst>
            <pc:docMk/>
            <pc:sldMk cId="2527781531" sldId="334"/>
            <ac:spMk id="19" creationId="{A2CA1067-9EBD-4CFF-8415-CD6863BCC667}"/>
          </ac:spMkLst>
        </pc:spChg>
        <pc:spChg chg="mod topLvl">
          <ac:chgData name="John Sidhom" userId="eeb6e817-2ba7-4bce-ae41-4042e9e3616f" providerId="ADAL" clId="{E351D2FD-BC8D-43BC-8C45-722FB7376E2B}" dt="2021-01-19T17:13:32.231" v="6433" actId="164"/>
          <ac:spMkLst>
            <pc:docMk/>
            <pc:sldMk cId="2527781531" sldId="334"/>
            <ac:spMk id="20" creationId="{19D65F1F-B019-4B57-A406-BEB0F0996664}"/>
          </ac:spMkLst>
        </pc:spChg>
        <pc:spChg chg="mod topLvl">
          <ac:chgData name="John Sidhom" userId="eeb6e817-2ba7-4bce-ae41-4042e9e3616f" providerId="ADAL" clId="{E351D2FD-BC8D-43BC-8C45-722FB7376E2B}" dt="2021-01-19T17:13:32.231" v="6433" actId="164"/>
          <ac:spMkLst>
            <pc:docMk/>
            <pc:sldMk cId="2527781531" sldId="334"/>
            <ac:spMk id="41" creationId="{127047F8-FEDB-43A1-AFF9-54D4E02E9811}"/>
          </ac:spMkLst>
        </pc:spChg>
        <pc:spChg chg="mod topLvl">
          <ac:chgData name="John Sidhom" userId="eeb6e817-2ba7-4bce-ae41-4042e9e3616f" providerId="ADAL" clId="{E351D2FD-BC8D-43BC-8C45-722FB7376E2B}" dt="2021-01-19T17:13:32.231" v="6433" actId="164"/>
          <ac:spMkLst>
            <pc:docMk/>
            <pc:sldMk cId="2527781531" sldId="334"/>
            <ac:spMk id="43" creationId="{68EEC265-E34B-4974-9B42-90AA49BF2242}"/>
          </ac:spMkLst>
        </pc:spChg>
        <pc:spChg chg="mod topLvl">
          <ac:chgData name="John Sidhom" userId="eeb6e817-2ba7-4bce-ae41-4042e9e3616f" providerId="ADAL" clId="{E351D2FD-BC8D-43BC-8C45-722FB7376E2B}" dt="2021-01-19T17:13:32.231" v="6433" actId="164"/>
          <ac:spMkLst>
            <pc:docMk/>
            <pc:sldMk cId="2527781531" sldId="334"/>
            <ac:spMk id="44" creationId="{C4B1D6C7-3160-4331-80FB-8DBB87B964FC}"/>
          </ac:spMkLst>
        </pc:spChg>
        <pc:spChg chg="mod topLvl">
          <ac:chgData name="John Sidhom" userId="eeb6e817-2ba7-4bce-ae41-4042e9e3616f" providerId="ADAL" clId="{E351D2FD-BC8D-43BC-8C45-722FB7376E2B}" dt="2021-01-19T17:13:32.231" v="6433" actId="164"/>
          <ac:spMkLst>
            <pc:docMk/>
            <pc:sldMk cId="2527781531" sldId="334"/>
            <ac:spMk id="47" creationId="{C08D3209-2199-4E75-A5CB-5B006C1F1A56}"/>
          </ac:spMkLst>
        </pc:spChg>
        <pc:grpChg chg="add del mod">
          <ac:chgData name="John Sidhom" userId="eeb6e817-2ba7-4bce-ae41-4042e9e3616f" providerId="ADAL" clId="{E351D2FD-BC8D-43BC-8C45-722FB7376E2B}" dt="2021-01-19T16:55:06.456" v="6424" actId="165"/>
          <ac:grpSpMkLst>
            <pc:docMk/>
            <pc:sldMk cId="2527781531" sldId="334"/>
            <ac:grpSpMk id="4" creationId="{ED80A913-4D7B-4D90-8861-0BC328A6BB55}"/>
          </ac:grpSpMkLst>
        </pc:grpChg>
        <pc:grpChg chg="add mod">
          <ac:chgData name="John Sidhom" userId="eeb6e817-2ba7-4bce-ae41-4042e9e3616f" providerId="ADAL" clId="{E351D2FD-BC8D-43BC-8C45-722FB7376E2B}" dt="2021-01-19T17:13:38.744" v="6434" actId="14100"/>
          <ac:grpSpMkLst>
            <pc:docMk/>
            <pc:sldMk cId="2527781531" sldId="334"/>
            <ac:grpSpMk id="6" creationId="{6C69B111-B025-4273-8CD1-B86A425F687A}"/>
          </ac:grpSpMkLst>
        </pc:grpChg>
      </pc:sldChg>
      <pc:sldChg chg="delSp modSp add del">
        <pc:chgData name="John Sidhom" userId="eeb6e817-2ba7-4bce-ae41-4042e9e3616f" providerId="ADAL" clId="{E351D2FD-BC8D-43BC-8C45-722FB7376E2B}" dt="2021-01-20T20:54:03.144" v="6792" actId="2696"/>
        <pc:sldMkLst>
          <pc:docMk/>
          <pc:sldMk cId="2680383891" sldId="334"/>
        </pc:sldMkLst>
        <pc:spChg chg="del mod">
          <ac:chgData name="John Sidhom" userId="eeb6e817-2ba7-4bce-ae41-4042e9e3616f" providerId="ADAL" clId="{E351D2FD-BC8D-43BC-8C45-722FB7376E2B}" dt="2021-01-19T22:04:18.600" v="6782" actId="478"/>
          <ac:spMkLst>
            <pc:docMk/>
            <pc:sldMk cId="2680383891" sldId="334"/>
            <ac:spMk id="15" creationId="{EBDCE37C-FCBE-4303-B0A4-7D8427636F49}"/>
          </ac:spMkLst>
        </pc:spChg>
        <pc:spChg chg="mod">
          <ac:chgData name="John Sidhom" userId="eeb6e817-2ba7-4bce-ae41-4042e9e3616f" providerId="ADAL" clId="{E351D2FD-BC8D-43BC-8C45-722FB7376E2B}" dt="2021-01-19T22:04:16.919" v="6781" actId="14100"/>
          <ac:spMkLst>
            <pc:docMk/>
            <pc:sldMk cId="2680383891" sldId="334"/>
            <ac:spMk id="16" creationId="{250467DF-D74F-4250-8087-FEC6D8E12621}"/>
          </ac:spMkLst>
        </pc:spChg>
        <pc:spChg chg="del">
          <ac:chgData name="John Sidhom" userId="eeb6e817-2ba7-4bce-ae41-4042e9e3616f" providerId="ADAL" clId="{E351D2FD-BC8D-43BC-8C45-722FB7376E2B}" dt="2021-01-19T22:04:08.738" v="6779" actId="478"/>
          <ac:spMkLst>
            <pc:docMk/>
            <pc:sldMk cId="2680383891" sldId="334"/>
            <ac:spMk id="19" creationId="{A2CA1067-9EBD-4CFF-8415-CD6863BCC667}"/>
          </ac:spMkLst>
        </pc:spChg>
        <pc:spChg chg="del">
          <ac:chgData name="John Sidhom" userId="eeb6e817-2ba7-4bce-ae41-4042e9e3616f" providerId="ADAL" clId="{E351D2FD-BC8D-43BC-8C45-722FB7376E2B}" dt="2021-01-19T22:04:07.237" v="6778" actId="478"/>
          <ac:spMkLst>
            <pc:docMk/>
            <pc:sldMk cId="2680383891" sldId="334"/>
            <ac:spMk id="20" creationId="{19D65F1F-B019-4B57-A406-BEB0F0996664}"/>
          </ac:spMkLst>
        </pc:spChg>
      </pc:sldChg>
      <pc:sldChg chg="addSp modSp add del">
        <pc:chgData name="John Sidhom" userId="eeb6e817-2ba7-4bce-ae41-4042e9e3616f" providerId="ADAL" clId="{E351D2FD-BC8D-43BC-8C45-722FB7376E2B}" dt="2021-01-21T17:00:35.319" v="7200" actId="2696"/>
        <pc:sldMkLst>
          <pc:docMk/>
          <pc:sldMk cId="2587811370" sldId="335"/>
        </pc:sldMkLst>
        <pc:spChg chg="mod">
          <ac:chgData name="John Sidhom" userId="eeb6e817-2ba7-4bce-ae41-4042e9e3616f" providerId="ADAL" clId="{E351D2FD-BC8D-43BC-8C45-722FB7376E2B}" dt="2021-01-21T16:58:33.838" v="7174" actId="164"/>
          <ac:spMkLst>
            <pc:docMk/>
            <pc:sldMk cId="2587811370" sldId="335"/>
            <ac:spMk id="15" creationId="{EBDCE37C-FCBE-4303-B0A4-7D8427636F49}"/>
          </ac:spMkLst>
        </pc:spChg>
        <pc:spChg chg="mod">
          <ac:chgData name="John Sidhom" userId="eeb6e817-2ba7-4bce-ae41-4042e9e3616f" providerId="ADAL" clId="{E351D2FD-BC8D-43BC-8C45-722FB7376E2B}" dt="2021-01-21T16:58:33.838" v="7174" actId="164"/>
          <ac:spMkLst>
            <pc:docMk/>
            <pc:sldMk cId="2587811370" sldId="335"/>
            <ac:spMk id="19" creationId="{A2CA1067-9EBD-4CFF-8415-CD6863BCC667}"/>
          </ac:spMkLst>
        </pc:spChg>
        <pc:spChg chg="mod">
          <ac:chgData name="John Sidhom" userId="eeb6e817-2ba7-4bce-ae41-4042e9e3616f" providerId="ADAL" clId="{E351D2FD-BC8D-43BC-8C45-722FB7376E2B}" dt="2021-01-21T16:58:33.838" v="7174" actId="164"/>
          <ac:spMkLst>
            <pc:docMk/>
            <pc:sldMk cId="2587811370" sldId="335"/>
            <ac:spMk id="20" creationId="{19D65F1F-B019-4B57-A406-BEB0F0996664}"/>
          </ac:spMkLst>
        </pc:spChg>
        <pc:spChg chg="mod">
          <ac:chgData name="John Sidhom" userId="eeb6e817-2ba7-4bce-ae41-4042e9e3616f" providerId="ADAL" clId="{E351D2FD-BC8D-43BC-8C45-722FB7376E2B}" dt="2021-01-21T16:58:33.838" v="7174" actId="164"/>
          <ac:spMkLst>
            <pc:docMk/>
            <pc:sldMk cId="2587811370" sldId="335"/>
            <ac:spMk id="41" creationId="{127047F8-FEDB-43A1-AFF9-54D4E02E9811}"/>
          </ac:spMkLst>
        </pc:spChg>
        <pc:spChg chg="mod">
          <ac:chgData name="John Sidhom" userId="eeb6e817-2ba7-4bce-ae41-4042e9e3616f" providerId="ADAL" clId="{E351D2FD-BC8D-43BC-8C45-722FB7376E2B}" dt="2021-01-21T16:58:33.838" v="7174" actId="164"/>
          <ac:spMkLst>
            <pc:docMk/>
            <pc:sldMk cId="2587811370" sldId="335"/>
            <ac:spMk id="43" creationId="{68EEC265-E34B-4974-9B42-90AA49BF2242}"/>
          </ac:spMkLst>
        </pc:spChg>
        <pc:spChg chg="mod">
          <ac:chgData name="John Sidhom" userId="eeb6e817-2ba7-4bce-ae41-4042e9e3616f" providerId="ADAL" clId="{E351D2FD-BC8D-43BC-8C45-722FB7376E2B}" dt="2021-01-21T16:58:33.838" v="7174" actId="164"/>
          <ac:spMkLst>
            <pc:docMk/>
            <pc:sldMk cId="2587811370" sldId="335"/>
            <ac:spMk id="47" creationId="{C08D3209-2199-4E75-A5CB-5B006C1F1A56}"/>
          </ac:spMkLst>
        </pc:spChg>
        <pc:grpChg chg="add mod">
          <ac:chgData name="John Sidhom" userId="eeb6e817-2ba7-4bce-ae41-4042e9e3616f" providerId="ADAL" clId="{E351D2FD-BC8D-43BC-8C45-722FB7376E2B}" dt="2021-01-21T16:58:43.694" v="7175" actId="14100"/>
          <ac:grpSpMkLst>
            <pc:docMk/>
            <pc:sldMk cId="2587811370" sldId="335"/>
            <ac:grpSpMk id="4" creationId="{881893AF-08CA-435E-ABC3-A53336E86DCE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FB01639-DAD8-417F-B6AC-D42D39109840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CC247E1-C257-4AB9-9DAC-F8154828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6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247E1-C257-4AB9-9DAC-F815482848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67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3FA0-F757-4E22-B26C-878E1F62B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5243C-FBC9-46B1-924C-5F3E92694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6FB72-FA0D-498C-BFBC-3B435D02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4AB03-A89D-4C6D-AAB5-E5EEA22D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CDE9-8D84-42E9-99ED-56E9925F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4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04C3-66E8-4628-85BF-C62318B9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75D17-3B59-4DB2-9441-ACF44B2D3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EDD8E-9D15-46B9-90F1-518B11C9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B6A28-2D22-4EDE-B4F1-A29FD178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364B4-D778-43DB-B1A1-8FA203DE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1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F3A6D-68CD-40C4-A7C6-AB13D9698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A956E-3720-4D29-9301-D6F6DC3A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F1837-7D86-4126-884F-1BA9D303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98CD9-DBA6-48C3-8E8E-FF311564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57540-417B-4C1F-82A7-7FBD5664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3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5BEFD-4307-4B41-8256-8E5C8537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06C2C-CB5C-4BEA-B6F0-454022908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26CD6-E6A6-4972-A585-A9BDB397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EE288-E43A-4361-994A-C208F36C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99CA6-344F-4B13-9291-9678EF66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6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3C0C-8FBF-41E8-87A3-EDFAD354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9252C-1399-4CCC-8BEA-6CF25D815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484E3-C4BC-4320-847F-518357CC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EE824-2060-4C8C-803E-73779C37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9394A-7C0F-40E1-B8C5-16BFBFB9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4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C671-6765-4B9D-B3A2-464E3F3B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82AFC-B6B5-4EF7-AB67-25C11CDFA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4FA31-82A2-4550-9427-9287F6C0C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41F7E-CBC6-4A50-8CAE-6021979D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9CA56-F114-4DE3-86B9-9C27A651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61C2E-C727-4B2D-BBE6-5D623944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3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7F1A-7BB1-4D6C-B72B-7DE52F783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2CE3E-81EA-4999-AC8C-8495859D9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EAAAA-1BCF-4A27-9DA2-4619B5CA3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46219-16D1-484E-9959-D0E39BF07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CF35E-5AE8-41F3-AD69-9080559E3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DA88C-DF29-4261-BB03-B369A0FD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6FA763-57D5-40C6-81ED-A5971619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8DBB0-0750-47A7-B0A5-F86D980F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7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4CC0-B2A3-4361-AA17-E3BD7F41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5E942-3813-4E8C-A354-89A8F734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97944-78EE-42CC-B914-B151396F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A8D00-768B-46D6-A435-16FC8409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8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D64DB-F8C3-4415-B7EB-736B9888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730D55-FAFB-486F-BA71-898F81A4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11E95-29D6-4B5D-895F-6E4040F7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1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A5BB-9E7E-41EF-AE9E-70A251BC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57A0-6243-4801-AC9D-64F712D58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082F1-A2CD-4AB2-A371-A1D026DC9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ABF42-F64C-4231-8C6D-7CC95AD4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2F682-FEE9-45F5-9BFE-A6FD5CA3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722A5-BACB-400E-930D-51D07DAE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935A-CCF9-4014-8A55-944F2F35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C38DA-AE67-498F-B499-A18628F08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5541B-A21E-4ADB-AC48-60CD1D7C9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B524B-7C03-4702-8053-57347B12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9B474-21ED-4124-AB1F-B3707C05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4EE27-5E9A-4093-A563-F0F31891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1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926D2-39B6-4B15-8716-3AE92158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EF5C6-3389-44E1-B6E6-53F3A9C2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BEC21-D827-46ED-87BF-3804A49DF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B6815-4F29-43CA-B3B6-BC8BFF87DA5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4AAF8-5A22-4091-A924-25C8AFCCF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CCB83-1EE9-421E-BECB-52ECBABEE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2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7239103-D575-423F-8B20-3CE1A52423B7}"/>
              </a:ext>
            </a:extLst>
          </p:cNvPr>
          <p:cNvSpPr txBox="1"/>
          <p:nvPr/>
        </p:nvSpPr>
        <p:spPr>
          <a:xfrm flipH="1">
            <a:off x="348340" y="457163"/>
            <a:ext cx="8878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K12 Accelerator Canvas &amp; Model Apps and K12 Portal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Packaging &amp; Layering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A05D10-0C08-4611-A2C8-652828D3CB95}"/>
              </a:ext>
            </a:extLst>
          </p:cNvPr>
          <p:cNvGrpSpPr/>
          <p:nvPr/>
        </p:nvGrpSpPr>
        <p:grpSpPr>
          <a:xfrm>
            <a:off x="348341" y="5834443"/>
            <a:ext cx="5631866" cy="880959"/>
            <a:chOff x="348341" y="5834443"/>
            <a:chExt cx="5631866" cy="8809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8B3E134-A630-437B-BA6E-1FED6A986F87}"/>
                </a:ext>
              </a:extLst>
            </p:cNvPr>
            <p:cNvSpPr/>
            <p:nvPr/>
          </p:nvSpPr>
          <p:spPr>
            <a:xfrm>
              <a:off x="348341" y="5840035"/>
              <a:ext cx="333428" cy="363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D1667F-FA89-47A1-AEF1-54EAD057CD1F}"/>
                </a:ext>
              </a:extLst>
            </p:cNvPr>
            <p:cNvSpPr/>
            <p:nvPr/>
          </p:nvSpPr>
          <p:spPr>
            <a:xfrm>
              <a:off x="348341" y="6346070"/>
              <a:ext cx="333428" cy="3637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1B16CAD-1709-4F15-ADA6-0F66BCEA0E78}"/>
                </a:ext>
              </a:extLst>
            </p:cNvPr>
            <p:cNvSpPr txBox="1"/>
            <p:nvPr/>
          </p:nvSpPr>
          <p:spPr>
            <a:xfrm>
              <a:off x="681769" y="5834443"/>
              <a:ext cx="2476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K12 Specific Solutions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8EB931-00C1-4BD1-B6A7-0371E85BE99A}"/>
                </a:ext>
              </a:extLst>
            </p:cNvPr>
            <p:cNvSpPr txBox="1"/>
            <p:nvPr/>
          </p:nvSpPr>
          <p:spPr>
            <a:xfrm>
              <a:off x="681769" y="6346070"/>
              <a:ext cx="5298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Existing Microsoft Business Applications Solutions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27047F8-FEDB-43A1-AFF9-54D4E02E9811}"/>
              </a:ext>
            </a:extLst>
          </p:cNvPr>
          <p:cNvSpPr/>
          <p:nvPr/>
        </p:nvSpPr>
        <p:spPr>
          <a:xfrm>
            <a:off x="1530533" y="4474390"/>
            <a:ext cx="9130937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CDM Common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EEC265-E34B-4974-9B42-90AA49BF2242}"/>
              </a:ext>
            </a:extLst>
          </p:cNvPr>
          <p:cNvSpPr/>
          <p:nvPr/>
        </p:nvSpPr>
        <p:spPr>
          <a:xfrm>
            <a:off x="1530540" y="3958599"/>
            <a:ext cx="913094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Common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08D3209-2199-4E75-A5CB-5B006C1F1A56}"/>
              </a:ext>
            </a:extLst>
          </p:cNvPr>
          <p:cNvSpPr/>
          <p:nvPr/>
        </p:nvSpPr>
        <p:spPr>
          <a:xfrm>
            <a:off x="1530530" y="3456441"/>
            <a:ext cx="913094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K12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CA1067-9EBD-4CFF-8415-CD6863BCC667}"/>
              </a:ext>
            </a:extLst>
          </p:cNvPr>
          <p:cNvSpPr/>
          <p:nvPr/>
        </p:nvSpPr>
        <p:spPr>
          <a:xfrm>
            <a:off x="1530530" y="2941799"/>
            <a:ext cx="4449673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PowerApps Portal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D65F1F-B019-4B57-A406-BEB0F0996664}"/>
              </a:ext>
            </a:extLst>
          </p:cNvPr>
          <p:cNvSpPr/>
          <p:nvPr/>
        </p:nvSpPr>
        <p:spPr>
          <a:xfrm>
            <a:off x="6211797" y="2954271"/>
            <a:ext cx="444967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K12 Canvas Apps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DCE37C-FCBE-4303-B0A4-7D8427636F49}"/>
              </a:ext>
            </a:extLst>
          </p:cNvPr>
          <p:cNvSpPr/>
          <p:nvPr/>
        </p:nvSpPr>
        <p:spPr>
          <a:xfrm>
            <a:off x="1530531" y="2449544"/>
            <a:ext cx="444967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K12 Portal</a:t>
            </a:r>
          </a:p>
        </p:txBody>
      </p:sp>
    </p:spTree>
    <p:extLst>
      <p:ext uri="{BB962C8B-B14F-4D97-AF65-F5344CB8AC3E}">
        <p14:creationId xmlns:p14="http://schemas.microsoft.com/office/powerpoint/2010/main" val="1825663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996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K12 Portal -&gt; Enriched  Entities</a:t>
            </a:r>
          </a:p>
        </p:txBody>
      </p:sp>
      <p:graphicFrame>
        <p:nvGraphicFramePr>
          <p:cNvPr id="6" name="Table 35">
            <a:extLst>
              <a:ext uri="{FF2B5EF4-FFF2-40B4-BE49-F238E27FC236}">
                <a16:creationId xmlns:a16="http://schemas.microsoft.com/office/drawing/2014/main" id="{880418F0-FCD9-4190-9B69-EEA75BFB4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661110"/>
              </p:ext>
            </p:extLst>
          </p:nvPr>
        </p:nvGraphicFramePr>
        <p:xfrm>
          <a:off x="7150654" y="1066267"/>
          <a:ext cx="4852660" cy="5562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254603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98057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K12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Assessment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K12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Assessment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K12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22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Attendance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K12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7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Behavior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K12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 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Education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K12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9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Extra Curricular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40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Extra Curricular 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98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K12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05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Intervention 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K12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81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Learning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K12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853996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6C879700-998B-4C0F-A35F-0D44CED2B96E}"/>
              </a:ext>
            </a:extLst>
          </p:cNvPr>
          <p:cNvSpPr/>
          <p:nvPr/>
        </p:nvSpPr>
        <p:spPr>
          <a:xfrm>
            <a:off x="6035040" y="2820162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FBC6413-B085-4749-ACD0-DE6A13FF4F65}"/>
              </a:ext>
            </a:extLst>
          </p:cNvPr>
          <p:cNvGrpSpPr/>
          <p:nvPr/>
        </p:nvGrpSpPr>
        <p:grpSpPr>
          <a:xfrm>
            <a:off x="847452" y="2987331"/>
            <a:ext cx="5068875" cy="1329083"/>
            <a:chOff x="1530530" y="2449544"/>
            <a:chExt cx="9130952" cy="239417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A2842E4-5514-4567-8944-CC13C238A661}"/>
                </a:ext>
              </a:extLst>
            </p:cNvPr>
            <p:cNvSpPr/>
            <p:nvPr/>
          </p:nvSpPr>
          <p:spPr>
            <a:xfrm>
              <a:off x="1530533" y="4474390"/>
              <a:ext cx="9130937" cy="369332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ACF078D-2178-41E7-BE85-70A1C975A1E6}"/>
                </a:ext>
              </a:extLst>
            </p:cNvPr>
            <p:cNvSpPr/>
            <p:nvPr/>
          </p:nvSpPr>
          <p:spPr>
            <a:xfrm>
              <a:off x="1530540" y="3958599"/>
              <a:ext cx="9130942" cy="369332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788F74A-EBD5-4548-95AD-4A661C66F008}"/>
                </a:ext>
              </a:extLst>
            </p:cNvPr>
            <p:cNvSpPr/>
            <p:nvPr/>
          </p:nvSpPr>
          <p:spPr>
            <a:xfrm>
              <a:off x="1530530" y="3456441"/>
              <a:ext cx="9130940" cy="369332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E8868F5-3A5A-4542-BCF6-AAB9581088EC}"/>
                </a:ext>
              </a:extLst>
            </p:cNvPr>
            <p:cNvSpPr/>
            <p:nvPr/>
          </p:nvSpPr>
          <p:spPr>
            <a:xfrm>
              <a:off x="1530530" y="2941799"/>
              <a:ext cx="4449673" cy="369332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7CBC36C-58D3-4248-B689-9CFFB362DC89}"/>
                </a:ext>
              </a:extLst>
            </p:cNvPr>
            <p:cNvSpPr/>
            <p:nvPr/>
          </p:nvSpPr>
          <p:spPr>
            <a:xfrm>
              <a:off x="6211797" y="2954271"/>
              <a:ext cx="4449673" cy="369332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Canvas Apps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D49C182-9309-4E65-933E-8700CA892599}"/>
                </a:ext>
              </a:extLst>
            </p:cNvPr>
            <p:cNvSpPr/>
            <p:nvPr/>
          </p:nvSpPr>
          <p:spPr>
            <a:xfrm>
              <a:off x="1530531" y="2449544"/>
              <a:ext cx="4449673" cy="369332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Portal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6120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39" y="457163"/>
            <a:ext cx="10735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K12 Portal -&gt; Enriched  Entities (continued)</a:t>
            </a:r>
          </a:p>
        </p:txBody>
      </p:sp>
      <p:graphicFrame>
        <p:nvGraphicFramePr>
          <p:cNvPr id="6" name="Table 35">
            <a:extLst>
              <a:ext uri="{FF2B5EF4-FFF2-40B4-BE49-F238E27FC236}">
                <a16:creationId xmlns:a16="http://schemas.microsoft.com/office/drawing/2014/main" id="{880418F0-FCD9-4190-9B69-EEA75BFB4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583669"/>
              </p:ext>
            </p:extLst>
          </p:nvPr>
        </p:nvGraphicFramePr>
        <p:xfrm>
          <a:off x="7150654" y="2303933"/>
          <a:ext cx="4852660" cy="14833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254603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98057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Test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</a:tbl>
          </a:graphicData>
        </a:graphic>
      </p:graphicFrame>
      <p:sp>
        <p:nvSpPr>
          <p:cNvPr id="42" name="Arrow: Right 41">
            <a:extLst>
              <a:ext uri="{FF2B5EF4-FFF2-40B4-BE49-F238E27FC236}">
                <a16:creationId xmlns:a16="http://schemas.microsoft.com/office/drawing/2014/main" id="{5E94E108-8747-45D1-8DCC-C8D26BBA14D0}"/>
              </a:ext>
            </a:extLst>
          </p:cNvPr>
          <p:cNvSpPr/>
          <p:nvPr/>
        </p:nvSpPr>
        <p:spPr>
          <a:xfrm>
            <a:off x="6035040" y="2820162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8666A19-566C-4D10-B398-608E3E1CCEDA}"/>
              </a:ext>
            </a:extLst>
          </p:cNvPr>
          <p:cNvGrpSpPr/>
          <p:nvPr/>
        </p:nvGrpSpPr>
        <p:grpSpPr>
          <a:xfrm>
            <a:off x="847452" y="2987331"/>
            <a:ext cx="5068875" cy="1329083"/>
            <a:chOff x="1530530" y="2449544"/>
            <a:chExt cx="9130952" cy="239417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DFFC7CE-9532-45A8-9C23-F032FB45A635}"/>
                </a:ext>
              </a:extLst>
            </p:cNvPr>
            <p:cNvSpPr/>
            <p:nvPr/>
          </p:nvSpPr>
          <p:spPr>
            <a:xfrm>
              <a:off x="1530533" y="4474390"/>
              <a:ext cx="9130937" cy="369332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54BEC21-AD93-4FFD-B0C3-9565CCA62ABA}"/>
                </a:ext>
              </a:extLst>
            </p:cNvPr>
            <p:cNvSpPr/>
            <p:nvPr/>
          </p:nvSpPr>
          <p:spPr>
            <a:xfrm>
              <a:off x="1530540" y="3958599"/>
              <a:ext cx="9130942" cy="369332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E5E5CA0-ECBE-4BEE-8837-3B0D02341D58}"/>
                </a:ext>
              </a:extLst>
            </p:cNvPr>
            <p:cNvSpPr/>
            <p:nvPr/>
          </p:nvSpPr>
          <p:spPr>
            <a:xfrm>
              <a:off x="1530530" y="3456441"/>
              <a:ext cx="9130940" cy="369332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6A9A03B-1941-44CD-9103-3DEA6B058CEB}"/>
                </a:ext>
              </a:extLst>
            </p:cNvPr>
            <p:cNvSpPr/>
            <p:nvPr/>
          </p:nvSpPr>
          <p:spPr>
            <a:xfrm>
              <a:off x="1530530" y="2941799"/>
              <a:ext cx="4449673" cy="369332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D7ECB5A-B280-4B0C-B1CB-95B7C50A0832}"/>
                </a:ext>
              </a:extLst>
            </p:cNvPr>
            <p:cNvSpPr/>
            <p:nvPr/>
          </p:nvSpPr>
          <p:spPr>
            <a:xfrm>
              <a:off x="6211797" y="2954271"/>
              <a:ext cx="4449673" cy="369332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Canvas Apps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FFA4E83-85B0-4276-9DB7-CAE401C38B4E}"/>
                </a:ext>
              </a:extLst>
            </p:cNvPr>
            <p:cNvSpPr/>
            <p:nvPr/>
          </p:nvSpPr>
          <p:spPr>
            <a:xfrm>
              <a:off x="1530531" y="2449544"/>
              <a:ext cx="4449673" cy="369332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Portal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6678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978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ERD – K12 Education: Education Accelerator Common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A77D93-92AA-44F9-B2CF-F278C31A0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164" y="1145309"/>
            <a:ext cx="8203887" cy="525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8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978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ERD – K12 Education: K12 Accelerator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EAD204-7FC4-4B3B-AFF6-75EA04D85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442" y="1248399"/>
            <a:ext cx="8369115" cy="515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0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1" y="457163"/>
            <a:ext cx="832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Common -&gt; Primary Entities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40" y="3706847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35">
            <a:extLst>
              <a:ext uri="{FF2B5EF4-FFF2-40B4-BE49-F238E27FC236}">
                <a16:creationId xmlns:a16="http://schemas.microsoft.com/office/drawing/2014/main" id="{963B350B-5588-41B3-AC5F-3C20CBA82888}"/>
              </a:ext>
            </a:extLst>
          </p:cNvPr>
          <p:cNvGraphicFramePr>
            <a:graphicFrameLocks noGrp="1"/>
          </p:cNvGraphicFramePr>
          <p:nvPr/>
        </p:nvGraphicFramePr>
        <p:xfrm>
          <a:off x="7150654" y="1066267"/>
          <a:ext cx="3757491" cy="5562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Academic 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Academic Period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Accomplishment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Area of Interest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Area of Study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 History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 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Education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8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Extra Curricular 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7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Extra Curricular Participant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4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Internship Applicant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3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Previous 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952704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53CCA1C0-DFF5-49F3-B22D-10C2BC66598C}"/>
              </a:ext>
            </a:extLst>
          </p:cNvPr>
          <p:cNvGrpSpPr/>
          <p:nvPr/>
        </p:nvGrpSpPr>
        <p:grpSpPr>
          <a:xfrm>
            <a:off x="847452" y="2987331"/>
            <a:ext cx="5068875" cy="1329083"/>
            <a:chOff x="1530530" y="2449544"/>
            <a:chExt cx="9130952" cy="239417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58CF491-448D-45CA-B028-B2275960FE08}"/>
                </a:ext>
              </a:extLst>
            </p:cNvPr>
            <p:cNvSpPr/>
            <p:nvPr/>
          </p:nvSpPr>
          <p:spPr>
            <a:xfrm>
              <a:off x="1530533" y="4474390"/>
              <a:ext cx="9130937" cy="369332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8CCF2B9-3926-4664-B692-C8F37E41EA74}"/>
                </a:ext>
              </a:extLst>
            </p:cNvPr>
            <p:cNvSpPr/>
            <p:nvPr/>
          </p:nvSpPr>
          <p:spPr>
            <a:xfrm>
              <a:off x="1530540" y="3958599"/>
              <a:ext cx="9130942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51607E9-9EF0-4EDA-858B-FAB8A2970164}"/>
                </a:ext>
              </a:extLst>
            </p:cNvPr>
            <p:cNvSpPr/>
            <p:nvPr/>
          </p:nvSpPr>
          <p:spPr>
            <a:xfrm>
              <a:off x="1530530" y="3456441"/>
              <a:ext cx="9130940" cy="369332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1119E73-0787-4CAA-B9B0-7B0647993681}"/>
                </a:ext>
              </a:extLst>
            </p:cNvPr>
            <p:cNvSpPr/>
            <p:nvPr/>
          </p:nvSpPr>
          <p:spPr>
            <a:xfrm>
              <a:off x="1530530" y="2941799"/>
              <a:ext cx="4449673" cy="369332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96E8AB1-B626-43B4-B6B7-6E06244CF08E}"/>
                </a:ext>
              </a:extLst>
            </p:cNvPr>
            <p:cNvSpPr/>
            <p:nvPr/>
          </p:nvSpPr>
          <p:spPr>
            <a:xfrm>
              <a:off x="6211797" y="2954271"/>
              <a:ext cx="4449673" cy="369332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Canvas Apps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B906C94-C199-4C17-B1AE-58A09057B9A7}"/>
                </a:ext>
              </a:extLst>
            </p:cNvPr>
            <p:cNvSpPr/>
            <p:nvPr/>
          </p:nvSpPr>
          <p:spPr>
            <a:xfrm>
              <a:off x="1530531" y="2449544"/>
              <a:ext cx="4449673" cy="369332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Portal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692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10097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Common -&gt; Primary Entities (continued)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40" y="3706847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35">
            <a:extLst>
              <a:ext uri="{FF2B5EF4-FFF2-40B4-BE49-F238E27FC236}">
                <a16:creationId xmlns:a16="http://schemas.microsoft.com/office/drawing/2014/main" id="{91920B83-BC7F-479F-8B91-19E54730F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23426"/>
              </p:ext>
            </p:extLst>
          </p:nvPr>
        </p:nvGraphicFramePr>
        <p:xfrm>
          <a:off x="7150654" y="1066267"/>
          <a:ext cx="3757491" cy="5562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 Requirement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 Version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Recommended Student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Registration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Scholarship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Scholarship Applicant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8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Student Program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7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Student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4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Student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Test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3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Test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952704"/>
                  </a:ext>
                </a:extLst>
              </a:tr>
            </a:tbl>
          </a:graphicData>
        </a:graphic>
      </p:graphicFrame>
      <p:grpSp>
        <p:nvGrpSpPr>
          <p:cNvPr id="35" name="Group 34">
            <a:extLst>
              <a:ext uri="{FF2B5EF4-FFF2-40B4-BE49-F238E27FC236}">
                <a16:creationId xmlns:a16="http://schemas.microsoft.com/office/drawing/2014/main" id="{2526E396-665B-4812-A48B-2A7C08236AE7}"/>
              </a:ext>
            </a:extLst>
          </p:cNvPr>
          <p:cNvGrpSpPr/>
          <p:nvPr/>
        </p:nvGrpSpPr>
        <p:grpSpPr>
          <a:xfrm>
            <a:off x="847452" y="2987331"/>
            <a:ext cx="5068875" cy="1329083"/>
            <a:chOff x="1530530" y="2449544"/>
            <a:chExt cx="9130952" cy="239417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58E0813-1593-4E87-B34E-DE34B382C82F}"/>
                </a:ext>
              </a:extLst>
            </p:cNvPr>
            <p:cNvSpPr/>
            <p:nvPr/>
          </p:nvSpPr>
          <p:spPr>
            <a:xfrm>
              <a:off x="1530533" y="4474390"/>
              <a:ext cx="9130937" cy="369332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A96C8C6-4BFC-4DC7-9D52-71A08282DA3A}"/>
                </a:ext>
              </a:extLst>
            </p:cNvPr>
            <p:cNvSpPr/>
            <p:nvPr/>
          </p:nvSpPr>
          <p:spPr>
            <a:xfrm>
              <a:off x="1530540" y="3958599"/>
              <a:ext cx="9130942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B2A5E93-9472-48A5-A899-71C66359E958}"/>
                </a:ext>
              </a:extLst>
            </p:cNvPr>
            <p:cNvSpPr/>
            <p:nvPr/>
          </p:nvSpPr>
          <p:spPr>
            <a:xfrm>
              <a:off x="1530530" y="3456441"/>
              <a:ext cx="9130940" cy="369332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07E3041-764E-4544-87B0-D6C5E031F5B8}"/>
                </a:ext>
              </a:extLst>
            </p:cNvPr>
            <p:cNvSpPr/>
            <p:nvPr/>
          </p:nvSpPr>
          <p:spPr>
            <a:xfrm>
              <a:off x="1530530" y="2941799"/>
              <a:ext cx="4449673" cy="369332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250AFF5-2F39-40C6-9C51-32908952DF97}"/>
                </a:ext>
              </a:extLst>
            </p:cNvPr>
            <p:cNvSpPr/>
            <p:nvPr/>
          </p:nvSpPr>
          <p:spPr>
            <a:xfrm>
              <a:off x="6211797" y="2954271"/>
              <a:ext cx="4449673" cy="369332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Canvas Apps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4D9382D-E4E5-4499-A419-057F215BEE43}"/>
                </a:ext>
              </a:extLst>
            </p:cNvPr>
            <p:cNvSpPr/>
            <p:nvPr/>
          </p:nvSpPr>
          <p:spPr>
            <a:xfrm>
              <a:off x="1530531" y="2449544"/>
              <a:ext cx="4449673" cy="369332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Portal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58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1" y="457163"/>
            <a:ext cx="832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Common -&gt; Enriched Entities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40" y="3706847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35">
            <a:extLst>
              <a:ext uri="{FF2B5EF4-FFF2-40B4-BE49-F238E27FC236}">
                <a16:creationId xmlns:a16="http://schemas.microsoft.com/office/drawing/2014/main" id="{963B350B-5588-41B3-AC5F-3C20CBA82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43641"/>
              </p:ext>
            </p:extLst>
          </p:nvPr>
        </p:nvGraphicFramePr>
        <p:xfrm>
          <a:off x="7150654" y="2636443"/>
          <a:ext cx="4852660" cy="25958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254603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98057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Appointment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8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5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260982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14EE9C62-26E4-462A-97EC-E410CB60AA45}"/>
              </a:ext>
            </a:extLst>
          </p:cNvPr>
          <p:cNvGrpSpPr/>
          <p:nvPr/>
        </p:nvGrpSpPr>
        <p:grpSpPr>
          <a:xfrm>
            <a:off x="847452" y="2987331"/>
            <a:ext cx="5068875" cy="1329083"/>
            <a:chOff x="1530530" y="2449544"/>
            <a:chExt cx="9130952" cy="239417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14C25D9-C93C-4C33-9807-EE02C404362C}"/>
                </a:ext>
              </a:extLst>
            </p:cNvPr>
            <p:cNvSpPr/>
            <p:nvPr/>
          </p:nvSpPr>
          <p:spPr>
            <a:xfrm>
              <a:off x="1530533" y="4474390"/>
              <a:ext cx="9130937" cy="369332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7A63D85-1893-496E-8ADB-B09B9757705C}"/>
                </a:ext>
              </a:extLst>
            </p:cNvPr>
            <p:cNvSpPr/>
            <p:nvPr/>
          </p:nvSpPr>
          <p:spPr>
            <a:xfrm>
              <a:off x="1530540" y="3958599"/>
              <a:ext cx="9130942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1DC05AC-B59F-4E12-AB8F-92451EEB0E5C}"/>
                </a:ext>
              </a:extLst>
            </p:cNvPr>
            <p:cNvSpPr/>
            <p:nvPr/>
          </p:nvSpPr>
          <p:spPr>
            <a:xfrm>
              <a:off x="1530530" y="3456441"/>
              <a:ext cx="9130940" cy="369332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B095BFA-F125-47F7-A641-A26C717D015B}"/>
                </a:ext>
              </a:extLst>
            </p:cNvPr>
            <p:cNvSpPr/>
            <p:nvPr/>
          </p:nvSpPr>
          <p:spPr>
            <a:xfrm>
              <a:off x="1530530" y="2941799"/>
              <a:ext cx="4449673" cy="369332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1850DB8-893A-433B-ACC5-A491AC34E804}"/>
                </a:ext>
              </a:extLst>
            </p:cNvPr>
            <p:cNvSpPr/>
            <p:nvPr/>
          </p:nvSpPr>
          <p:spPr>
            <a:xfrm>
              <a:off x="6211797" y="2954271"/>
              <a:ext cx="4449673" cy="369332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Canvas Apps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8903783-92D6-42A3-A11A-0E8F6AD8E502}"/>
                </a:ext>
              </a:extLst>
            </p:cNvPr>
            <p:cNvSpPr/>
            <p:nvPr/>
          </p:nvSpPr>
          <p:spPr>
            <a:xfrm>
              <a:off x="1530531" y="2449544"/>
              <a:ext cx="4449673" cy="369332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Portal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38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1" y="457163"/>
            <a:ext cx="832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K12 -&gt; Primary Entities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40" y="3448232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35">
            <a:extLst>
              <a:ext uri="{FF2B5EF4-FFF2-40B4-BE49-F238E27FC236}">
                <a16:creationId xmlns:a16="http://schemas.microsoft.com/office/drawing/2014/main" id="{963B350B-5588-41B3-AC5F-3C20CBA82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651741"/>
              </p:ext>
            </p:extLst>
          </p:nvPr>
        </p:nvGraphicFramePr>
        <p:xfrm>
          <a:off x="7150654" y="1250995"/>
          <a:ext cx="3757491" cy="48209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Assessment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Assessment Delivery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Assessment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Assessment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Attendance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Behavior Incident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Education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Grading 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Incident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8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Incident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7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Intervention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4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Intervention Participant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7269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362FF796-8572-43BB-A608-3510D3447081}"/>
              </a:ext>
            </a:extLst>
          </p:cNvPr>
          <p:cNvGrpSpPr/>
          <p:nvPr/>
        </p:nvGrpSpPr>
        <p:grpSpPr>
          <a:xfrm>
            <a:off x="847452" y="2987331"/>
            <a:ext cx="5068875" cy="1329083"/>
            <a:chOff x="1530530" y="2449544"/>
            <a:chExt cx="9130952" cy="239417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57B2136-6672-4627-941C-F246A22A207B}"/>
                </a:ext>
              </a:extLst>
            </p:cNvPr>
            <p:cNvSpPr/>
            <p:nvPr/>
          </p:nvSpPr>
          <p:spPr>
            <a:xfrm>
              <a:off x="1530533" y="4474390"/>
              <a:ext cx="9130937" cy="369332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6577D4B-129B-4A1A-A557-9CFA1AB7EFDF}"/>
                </a:ext>
              </a:extLst>
            </p:cNvPr>
            <p:cNvSpPr/>
            <p:nvPr/>
          </p:nvSpPr>
          <p:spPr>
            <a:xfrm>
              <a:off x="1530540" y="3958599"/>
              <a:ext cx="9130942" cy="369332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E0FC190-1D2E-4422-A8A6-80B10DE1A491}"/>
                </a:ext>
              </a:extLst>
            </p:cNvPr>
            <p:cNvSpPr/>
            <p:nvPr/>
          </p:nvSpPr>
          <p:spPr>
            <a:xfrm>
              <a:off x="1530530" y="3456441"/>
              <a:ext cx="9130940" cy="369332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8D296D5-3E66-428B-B245-1A18995592F8}"/>
                </a:ext>
              </a:extLst>
            </p:cNvPr>
            <p:cNvSpPr/>
            <p:nvPr/>
          </p:nvSpPr>
          <p:spPr>
            <a:xfrm>
              <a:off x="1530530" y="2941799"/>
              <a:ext cx="4449673" cy="369332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EF4A2E6-75A2-46C2-A605-15F7A2030860}"/>
                </a:ext>
              </a:extLst>
            </p:cNvPr>
            <p:cNvSpPr/>
            <p:nvPr/>
          </p:nvSpPr>
          <p:spPr>
            <a:xfrm>
              <a:off x="6211797" y="2954271"/>
              <a:ext cx="4449673" cy="369332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Canvas Apps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8F83401-22EB-40B7-B83E-3483588FAD61}"/>
                </a:ext>
              </a:extLst>
            </p:cNvPr>
            <p:cNvSpPr/>
            <p:nvPr/>
          </p:nvSpPr>
          <p:spPr>
            <a:xfrm>
              <a:off x="1530531" y="2449544"/>
              <a:ext cx="4449673" cy="369332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Portal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22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9386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K12 -&gt; Primary Entities (continued)</a:t>
            </a:r>
          </a:p>
        </p:txBody>
      </p:sp>
      <p:graphicFrame>
        <p:nvGraphicFramePr>
          <p:cNvPr id="8" name="Table 35">
            <a:extLst>
              <a:ext uri="{FF2B5EF4-FFF2-40B4-BE49-F238E27FC236}">
                <a16:creationId xmlns:a16="http://schemas.microsoft.com/office/drawing/2014/main" id="{963B350B-5588-41B3-AC5F-3C20CBA82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464400"/>
              </p:ext>
            </p:extLst>
          </p:nvPr>
        </p:nvGraphicFramePr>
        <p:xfrm>
          <a:off x="7150654" y="2885831"/>
          <a:ext cx="3757491" cy="14833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Learned Standard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Learning Standard 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Student Assessment Item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99BA13C8-DD23-4987-B819-5478EA1EB991}"/>
              </a:ext>
            </a:extLst>
          </p:cNvPr>
          <p:cNvSpPr/>
          <p:nvPr/>
        </p:nvSpPr>
        <p:spPr>
          <a:xfrm>
            <a:off x="6035040" y="3448232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2431B3F-52E0-45EC-A988-6A65650DBBB5}"/>
              </a:ext>
            </a:extLst>
          </p:cNvPr>
          <p:cNvGrpSpPr/>
          <p:nvPr/>
        </p:nvGrpSpPr>
        <p:grpSpPr>
          <a:xfrm>
            <a:off x="847452" y="2987331"/>
            <a:ext cx="5068875" cy="1329083"/>
            <a:chOff x="1530530" y="2449544"/>
            <a:chExt cx="9130952" cy="239417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B074921-FCF7-429A-BCF8-71181CE71F19}"/>
                </a:ext>
              </a:extLst>
            </p:cNvPr>
            <p:cNvSpPr/>
            <p:nvPr/>
          </p:nvSpPr>
          <p:spPr>
            <a:xfrm>
              <a:off x="1530533" y="4474390"/>
              <a:ext cx="9130937" cy="369332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FF15C6B-3FC2-497E-9B61-541D1B1C7D67}"/>
                </a:ext>
              </a:extLst>
            </p:cNvPr>
            <p:cNvSpPr/>
            <p:nvPr/>
          </p:nvSpPr>
          <p:spPr>
            <a:xfrm>
              <a:off x="1530540" y="3958599"/>
              <a:ext cx="9130942" cy="369332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B0B4CA8-3C91-43EA-BB97-A4CA7677CA36}"/>
                </a:ext>
              </a:extLst>
            </p:cNvPr>
            <p:cNvSpPr/>
            <p:nvPr/>
          </p:nvSpPr>
          <p:spPr>
            <a:xfrm>
              <a:off x="1530530" y="3456441"/>
              <a:ext cx="9130940" cy="369332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A6EB8BC-33A4-4929-A201-6319E8DA706A}"/>
                </a:ext>
              </a:extLst>
            </p:cNvPr>
            <p:cNvSpPr/>
            <p:nvPr/>
          </p:nvSpPr>
          <p:spPr>
            <a:xfrm>
              <a:off x="1530530" y="2941799"/>
              <a:ext cx="4449673" cy="369332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7BF6B62-1B65-49AA-9113-982934D0EF23}"/>
                </a:ext>
              </a:extLst>
            </p:cNvPr>
            <p:cNvSpPr/>
            <p:nvPr/>
          </p:nvSpPr>
          <p:spPr>
            <a:xfrm>
              <a:off x="6211797" y="2954271"/>
              <a:ext cx="4449673" cy="369332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Canvas Apps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0B96482-0D49-4539-A035-A4409B547161}"/>
                </a:ext>
              </a:extLst>
            </p:cNvPr>
            <p:cNvSpPr/>
            <p:nvPr/>
          </p:nvSpPr>
          <p:spPr>
            <a:xfrm>
              <a:off x="1530531" y="2449544"/>
              <a:ext cx="4449673" cy="369332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Portal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569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1" y="457163"/>
            <a:ext cx="832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K12 -&gt; Enriched Entities</a:t>
            </a:r>
          </a:p>
        </p:txBody>
      </p:sp>
      <p:graphicFrame>
        <p:nvGraphicFramePr>
          <p:cNvPr id="8" name="Table 35">
            <a:extLst>
              <a:ext uri="{FF2B5EF4-FFF2-40B4-BE49-F238E27FC236}">
                <a16:creationId xmlns:a16="http://schemas.microsoft.com/office/drawing/2014/main" id="{963B350B-5588-41B3-AC5F-3C20CBA82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2115"/>
              </p:ext>
            </p:extLst>
          </p:nvPr>
        </p:nvGraphicFramePr>
        <p:xfrm>
          <a:off x="7150654" y="1066267"/>
          <a:ext cx="4852660" cy="5562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254603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98057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Academic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Academic Period 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Accomplishment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7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Appointment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Area of 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Area of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9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58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74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 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45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Extra Curricular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77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Extra Curricular 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146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80664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832E9D10-3EB2-4AD9-BC62-E35CB98CE509}"/>
              </a:ext>
            </a:extLst>
          </p:cNvPr>
          <p:cNvSpPr/>
          <p:nvPr/>
        </p:nvSpPr>
        <p:spPr>
          <a:xfrm>
            <a:off x="6035040" y="3448232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259279-CC2E-477D-B02A-5D36A14D02C0}"/>
              </a:ext>
            </a:extLst>
          </p:cNvPr>
          <p:cNvGrpSpPr/>
          <p:nvPr/>
        </p:nvGrpSpPr>
        <p:grpSpPr>
          <a:xfrm>
            <a:off x="847452" y="2987331"/>
            <a:ext cx="5068875" cy="1329083"/>
            <a:chOff x="1530530" y="2449544"/>
            <a:chExt cx="9130952" cy="239417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535C6B8-1E85-4FB5-9EE2-8D7706FA455F}"/>
                </a:ext>
              </a:extLst>
            </p:cNvPr>
            <p:cNvSpPr/>
            <p:nvPr/>
          </p:nvSpPr>
          <p:spPr>
            <a:xfrm>
              <a:off x="1530533" y="4474390"/>
              <a:ext cx="9130937" cy="369332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100A702-5937-4D4E-9B7D-904D6801CA66}"/>
                </a:ext>
              </a:extLst>
            </p:cNvPr>
            <p:cNvSpPr/>
            <p:nvPr/>
          </p:nvSpPr>
          <p:spPr>
            <a:xfrm>
              <a:off x="1530540" y="3958599"/>
              <a:ext cx="9130942" cy="369332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735BB6E-7243-499D-9CDE-8CE789B0CBD0}"/>
                </a:ext>
              </a:extLst>
            </p:cNvPr>
            <p:cNvSpPr/>
            <p:nvPr/>
          </p:nvSpPr>
          <p:spPr>
            <a:xfrm>
              <a:off x="1530530" y="3456441"/>
              <a:ext cx="9130940" cy="369332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A4E9DF8-3540-4D41-96B4-139DF2740DA4}"/>
                </a:ext>
              </a:extLst>
            </p:cNvPr>
            <p:cNvSpPr/>
            <p:nvPr/>
          </p:nvSpPr>
          <p:spPr>
            <a:xfrm>
              <a:off x="1530530" y="2941799"/>
              <a:ext cx="4449673" cy="369332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89C4CAB-4E88-4C9F-AB1E-5B5ADF7EA2E9}"/>
                </a:ext>
              </a:extLst>
            </p:cNvPr>
            <p:cNvSpPr/>
            <p:nvPr/>
          </p:nvSpPr>
          <p:spPr>
            <a:xfrm>
              <a:off x="6211797" y="2954271"/>
              <a:ext cx="4449673" cy="369332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Canvas Apps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37DBE80-273E-497B-9083-2B46ED919D3A}"/>
                </a:ext>
              </a:extLst>
            </p:cNvPr>
            <p:cNvSpPr/>
            <p:nvPr/>
          </p:nvSpPr>
          <p:spPr>
            <a:xfrm>
              <a:off x="1530531" y="2449544"/>
              <a:ext cx="4449673" cy="369332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Portal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124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948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K12 -&gt; Enriched Entities (continued)</a:t>
            </a:r>
          </a:p>
        </p:txBody>
      </p:sp>
      <p:graphicFrame>
        <p:nvGraphicFramePr>
          <p:cNvPr id="8" name="Table 35">
            <a:extLst>
              <a:ext uri="{FF2B5EF4-FFF2-40B4-BE49-F238E27FC236}">
                <a16:creationId xmlns:a16="http://schemas.microsoft.com/office/drawing/2014/main" id="{963B350B-5588-41B3-AC5F-3C20CBA82888}"/>
              </a:ext>
            </a:extLst>
          </p:cNvPr>
          <p:cNvGraphicFramePr>
            <a:graphicFrameLocks noGrp="1"/>
          </p:cNvGraphicFramePr>
          <p:nvPr/>
        </p:nvGraphicFramePr>
        <p:xfrm>
          <a:off x="7150654" y="1066267"/>
          <a:ext cx="4852660" cy="51917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254603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98057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Internship Applicant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Previous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Process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7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Registration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Scholarship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9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Scholarship Applicant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58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Sync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74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45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Test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77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146113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832E9D10-3EB2-4AD9-BC62-E35CB98CE509}"/>
              </a:ext>
            </a:extLst>
          </p:cNvPr>
          <p:cNvSpPr/>
          <p:nvPr/>
        </p:nvSpPr>
        <p:spPr>
          <a:xfrm>
            <a:off x="6035040" y="3448232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2DA0D6D-EB82-4AF1-91D9-06004ED1EF2E}"/>
              </a:ext>
            </a:extLst>
          </p:cNvPr>
          <p:cNvGrpSpPr/>
          <p:nvPr/>
        </p:nvGrpSpPr>
        <p:grpSpPr>
          <a:xfrm>
            <a:off x="847452" y="2987331"/>
            <a:ext cx="5068875" cy="1329083"/>
            <a:chOff x="1530530" y="2449544"/>
            <a:chExt cx="9130952" cy="239417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183CD4B-41FC-4133-8A4F-2E82D8C2FE17}"/>
                </a:ext>
              </a:extLst>
            </p:cNvPr>
            <p:cNvSpPr/>
            <p:nvPr/>
          </p:nvSpPr>
          <p:spPr>
            <a:xfrm>
              <a:off x="1530533" y="4474390"/>
              <a:ext cx="9130937" cy="369332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68D0ED0-5705-4B76-9E86-F68DB605A082}"/>
                </a:ext>
              </a:extLst>
            </p:cNvPr>
            <p:cNvSpPr/>
            <p:nvPr/>
          </p:nvSpPr>
          <p:spPr>
            <a:xfrm>
              <a:off x="1530540" y="3958599"/>
              <a:ext cx="9130942" cy="369332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06BAAE4-2330-49E2-A48C-43B27903AAEB}"/>
                </a:ext>
              </a:extLst>
            </p:cNvPr>
            <p:cNvSpPr/>
            <p:nvPr/>
          </p:nvSpPr>
          <p:spPr>
            <a:xfrm>
              <a:off x="1530530" y="3456441"/>
              <a:ext cx="9130940" cy="369332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8420234-269F-447F-A3F0-DB3B4D4D2CF8}"/>
                </a:ext>
              </a:extLst>
            </p:cNvPr>
            <p:cNvSpPr/>
            <p:nvPr/>
          </p:nvSpPr>
          <p:spPr>
            <a:xfrm>
              <a:off x="1530530" y="2941799"/>
              <a:ext cx="4449673" cy="369332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F25D12A-E60F-40E3-8DB3-0F71FFA757E3}"/>
                </a:ext>
              </a:extLst>
            </p:cNvPr>
            <p:cNvSpPr/>
            <p:nvPr/>
          </p:nvSpPr>
          <p:spPr>
            <a:xfrm>
              <a:off x="6211797" y="2954271"/>
              <a:ext cx="4449673" cy="369332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Canvas Apps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99F9ED8-F006-446A-A4E1-9C52AE909D76}"/>
                </a:ext>
              </a:extLst>
            </p:cNvPr>
            <p:cNvSpPr/>
            <p:nvPr/>
          </p:nvSpPr>
          <p:spPr>
            <a:xfrm>
              <a:off x="1530531" y="2449544"/>
              <a:ext cx="4449673" cy="369332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Portal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133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9390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K12 Canvas Apps -&gt; Apps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40" y="3161909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35">
            <a:extLst>
              <a:ext uri="{FF2B5EF4-FFF2-40B4-BE49-F238E27FC236}">
                <a16:creationId xmlns:a16="http://schemas.microsoft.com/office/drawing/2014/main" id="{963B350B-5588-41B3-AC5F-3C20CBA82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819605"/>
              </p:ext>
            </p:extLst>
          </p:nvPr>
        </p:nvGraphicFramePr>
        <p:xfrm>
          <a:off x="7130289" y="2390304"/>
          <a:ext cx="4852660" cy="2001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254603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98057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App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K12 Attendance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Canvas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K12 Behavior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Canvas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2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K12 Attendance App - 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Canvas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373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K12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Model-Driven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29881"/>
                  </a:ext>
                </a:extLst>
              </a:tr>
            </a:tbl>
          </a:graphicData>
        </a:graphic>
      </p:graphicFrame>
      <p:grpSp>
        <p:nvGrpSpPr>
          <p:cNvPr id="46" name="Group 45">
            <a:extLst>
              <a:ext uri="{FF2B5EF4-FFF2-40B4-BE49-F238E27FC236}">
                <a16:creationId xmlns:a16="http://schemas.microsoft.com/office/drawing/2014/main" id="{2299F18D-90D0-418C-AD30-EC28A69B9AF4}"/>
              </a:ext>
            </a:extLst>
          </p:cNvPr>
          <p:cNvGrpSpPr/>
          <p:nvPr/>
        </p:nvGrpSpPr>
        <p:grpSpPr>
          <a:xfrm>
            <a:off x="847452" y="2987331"/>
            <a:ext cx="5068875" cy="1329083"/>
            <a:chOff x="1530530" y="2449544"/>
            <a:chExt cx="9130952" cy="239417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E548AFF-986D-47E2-9A95-128E5DA10FD2}"/>
                </a:ext>
              </a:extLst>
            </p:cNvPr>
            <p:cNvSpPr/>
            <p:nvPr/>
          </p:nvSpPr>
          <p:spPr>
            <a:xfrm>
              <a:off x="1530533" y="4474390"/>
              <a:ext cx="9130937" cy="369332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99F8514-F9C6-4774-B87F-8B54082A867B}"/>
                </a:ext>
              </a:extLst>
            </p:cNvPr>
            <p:cNvSpPr/>
            <p:nvPr/>
          </p:nvSpPr>
          <p:spPr>
            <a:xfrm>
              <a:off x="1530540" y="3958599"/>
              <a:ext cx="9130942" cy="369332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3E5CCCD-7009-42A3-9273-F99B20B6EC98}"/>
                </a:ext>
              </a:extLst>
            </p:cNvPr>
            <p:cNvSpPr/>
            <p:nvPr/>
          </p:nvSpPr>
          <p:spPr>
            <a:xfrm>
              <a:off x="1530530" y="3456441"/>
              <a:ext cx="9130940" cy="369332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BDB7CB1-F7AB-4767-A59A-7002F5AB8FDF}"/>
                </a:ext>
              </a:extLst>
            </p:cNvPr>
            <p:cNvSpPr/>
            <p:nvPr/>
          </p:nvSpPr>
          <p:spPr>
            <a:xfrm>
              <a:off x="1530530" y="2941799"/>
              <a:ext cx="4449673" cy="369332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BC1EC4F-9815-4C8C-9E7D-369A7DD0A74A}"/>
                </a:ext>
              </a:extLst>
            </p:cNvPr>
            <p:cNvSpPr/>
            <p:nvPr/>
          </p:nvSpPr>
          <p:spPr>
            <a:xfrm>
              <a:off x="6211797" y="2954271"/>
              <a:ext cx="4449673" cy="369332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Canvas Apps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BEE826E-C063-4951-AC27-0802859D6B97}"/>
                </a:ext>
              </a:extLst>
            </p:cNvPr>
            <p:cNvSpPr/>
            <p:nvPr/>
          </p:nvSpPr>
          <p:spPr>
            <a:xfrm>
              <a:off x="1530531" y="2449544"/>
              <a:ext cx="4449673" cy="369332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Portal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404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06fc523-5a2f-400a-a48d-7b960f56b30f">
      <UserInfo>
        <DisplayName>David Reinhold</DisplayName>
        <AccountId>26</AccountId>
        <AccountType/>
      </UserInfo>
      <UserInfo>
        <DisplayName>Martin Wahl</DisplayName>
        <AccountId>10</AccountId>
        <AccountType/>
      </UserInfo>
      <UserInfo>
        <DisplayName>Rajya Bhaiya</DisplayName>
        <AccountId>11</AccountId>
        <AccountType/>
      </UserInfo>
      <UserInfo>
        <DisplayName>Oleg Ovanesyan</DisplayName>
        <AccountId>34</AccountId>
        <AccountType/>
      </UserInfo>
      <UserInfo>
        <DisplayName>Jeff Bernhardt</DisplayName>
        <AccountId>35</AccountId>
        <AccountType/>
      </UserInfo>
      <UserInfo>
        <DisplayName>Sara Nagy</DisplayName>
        <AccountId>20</AccountId>
        <AccountType/>
      </UserInfo>
      <UserInfo>
        <DisplayName>Bryan Schafer</DisplayName>
        <AccountId>13</AccountId>
        <AccountType/>
      </UserInfo>
      <UserInfo>
        <DisplayName>Shiva Rampally</DisplayName>
        <AccountId>36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5D5A347AC5D14889112D10F32FAF5C" ma:contentTypeVersion="12" ma:contentTypeDescription="Create a new document." ma:contentTypeScope="" ma:versionID="5e5a0de6781287262d6f412a8e995370">
  <xsd:schema xmlns:xsd="http://www.w3.org/2001/XMLSchema" xmlns:xs="http://www.w3.org/2001/XMLSchema" xmlns:p="http://schemas.microsoft.com/office/2006/metadata/properties" xmlns:ns3="806fc523-5a2f-400a-a48d-7b960f56b30f" xmlns:ns4="f4540aab-f866-4d74-8143-50dc538ce439" targetNamespace="http://schemas.microsoft.com/office/2006/metadata/properties" ma:root="true" ma:fieldsID="8cea9ef64d2b5c7cf50f63d48862ba46" ns3:_="" ns4:_="">
    <xsd:import namespace="806fc523-5a2f-400a-a48d-7b960f56b30f"/>
    <xsd:import namespace="f4540aab-f866-4d74-8143-50dc538ce43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6fc523-5a2f-400a-a48d-7b960f56b30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540aab-f866-4d74-8143-50dc538ce4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2FE9DE-EC4D-4D98-9A33-0EBBC3CF7B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75DC10-FE95-440E-8B09-D2E9D4749B60}">
  <ds:schemaRefs>
    <ds:schemaRef ds:uri="f4540aab-f866-4d74-8143-50dc538ce439"/>
    <ds:schemaRef ds:uri="http://purl.org/dc/elements/1.1/"/>
    <ds:schemaRef ds:uri="http://schemas.microsoft.com/office/2006/metadata/properties"/>
    <ds:schemaRef ds:uri="806fc523-5a2f-400a-a48d-7b960f56b30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6480142-3E06-405D-A3D2-76013511D9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6fc523-5a2f-400a-a48d-7b960f56b30f"/>
    <ds:schemaRef ds:uri="f4540aab-f866-4d74-8143-50dc538ce4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16145</TotalTime>
  <Words>669</Words>
  <Application>Microsoft Office PowerPoint</Application>
  <PresentationFormat>Widescreen</PresentationFormat>
  <Paragraphs>250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Foerch</dc:creator>
  <cp:lastModifiedBy>John Sidhom</cp:lastModifiedBy>
  <cp:revision>3</cp:revision>
  <cp:lastPrinted>2020-07-20T17:24:51Z</cp:lastPrinted>
  <dcterms:created xsi:type="dcterms:W3CDTF">2020-03-12T18:31:26Z</dcterms:created>
  <dcterms:modified xsi:type="dcterms:W3CDTF">2021-01-23T01:33:49Z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0x010100DF5D5A347AC5D14889112D10F32FAF5C</vt:lpwstr>
  </property>
</Properties>
</file>