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86" r:id="rId5"/>
    <p:sldId id="288" r:id="rId6"/>
    <p:sldId id="297" r:id="rId7"/>
    <p:sldId id="299" r:id="rId8"/>
    <p:sldId id="301" r:id="rId9"/>
    <p:sldId id="302" r:id="rId10"/>
    <p:sldId id="303" r:id="rId11"/>
    <p:sldId id="304" r:id="rId12"/>
    <p:sldId id="294" r:id="rId13"/>
    <p:sldId id="283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F7B026-CE2F-4224-A6C5-320022AC1AFE}">
          <p14:sldIdLst>
            <p14:sldId id="286"/>
            <p14:sldId id="288"/>
            <p14:sldId id="297"/>
            <p14:sldId id="299"/>
            <p14:sldId id="301"/>
            <p14:sldId id="302"/>
            <p14:sldId id="303"/>
            <p14:sldId id="304"/>
            <p14:sldId id="294"/>
          </p14:sldIdLst>
        </p14:section>
        <p14:section name="ERD" id="{7B660EA4-751D-4421-A380-5A4F2A6EB8D1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FDBF0"/>
    <a:srgbClr val="FFEFB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6AA444-BC45-445B-A597-221C6BDC8719}" v="148" dt="2021-01-23T01:31:25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16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idhom" userId="eeb6e817-2ba7-4bce-ae41-4042e9e3616f" providerId="ADAL" clId="{FA6D7AD2-C80A-4979-9678-B85D273E55D6}"/>
    <pc:docChg chg="undo redo custSel addSld delSld modSld sldOrd">
      <pc:chgData name="John Sidhom" userId="eeb6e817-2ba7-4bce-ae41-4042e9e3616f" providerId="ADAL" clId="{FA6D7AD2-C80A-4979-9678-B85D273E55D6}" dt="2021-01-11T17:52:32.082" v="3844" actId="2696"/>
      <pc:docMkLst>
        <pc:docMk/>
      </pc:docMkLst>
      <pc:sldChg chg="addSp delSp modSp del">
        <pc:chgData name="John Sidhom" userId="eeb6e817-2ba7-4bce-ae41-4042e9e3616f" providerId="ADAL" clId="{FA6D7AD2-C80A-4979-9678-B85D273E55D6}" dt="2021-01-11T16:30:53.161" v="927" actId="2696"/>
        <pc:sldMkLst>
          <pc:docMk/>
          <pc:sldMk cId="2584029683" sldId="257"/>
        </pc:sldMkLst>
        <pc:spChg chg="mod">
          <ac:chgData name="John Sidhom" userId="eeb6e817-2ba7-4bce-ae41-4042e9e3616f" providerId="ADAL" clId="{FA6D7AD2-C80A-4979-9678-B85D273E55D6}" dt="2021-01-11T16:23:55.469" v="558" actId="20577"/>
          <ac:spMkLst>
            <pc:docMk/>
            <pc:sldMk cId="2584029683" sldId="257"/>
            <ac:spMk id="4" creationId="{C07C45B8-4983-4FFB-BD8B-B2F43686E476}"/>
          </ac:spMkLst>
        </pc:spChg>
        <pc:graphicFrameChg chg="modGraphic">
          <ac:chgData name="John Sidhom" userId="eeb6e817-2ba7-4bce-ae41-4042e9e3616f" providerId="ADAL" clId="{FA6D7AD2-C80A-4979-9678-B85D273E55D6}" dt="2021-01-11T16:26:06.168" v="584" actId="20577"/>
          <ac:graphicFrameMkLst>
            <pc:docMk/>
            <pc:sldMk cId="2584029683" sldId="257"/>
            <ac:graphicFrameMk id="35" creationId="{8ED9BE5A-E89B-43D7-B6FE-223D219DC8AD}"/>
          </ac:graphicFrameMkLst>
        </pc:graphicFrameChg>
        <pc:picChg chg="add mod">
          <ac:chgData name="John Sidhom" userId="eeb6e817-2ba7-4bce-ae41-4042e9e3616f" providerId="ADAL" clId="{FA6D7AD2-C80A-4979-9678-B85D273E55D6}" dt="2021-01-11T16:21:19.413" v="418" actId="14100"/>
          <ac:picMkLst>
            <pc:docMk/>
            <pc:sldMk cId="2584029683" sldId="257"/>
            <ac:picMk id="2" creationId="{51DD2EDD-E662-47C3-ADBD-BE904A3A7346}"/>
          </ac:picMkLst>
        </pc:picChg>
        <pc:picChg chg="del">
          <ac:chgData name="John Sidhom" userId="eeb6e817-2ba7-4bce-ae41-4042e9e3616f" providerId="ADAL" clId="{FA6D7AD2-C80A-4979-9678-B85D273E55D6}" dt="2021-01-11T16:21:17.988" v="417" actId="478"/>
          <ac:picMkLst>
            <pc:docMk/>
            <pc:sldMk cId="2584029683" sldId="257"/>
            <ac:picMk id="6" creationId="{8083E889-D72C-406F-B9BC-A17A34892D3D}"/>
          </ac:picMkLst>
        </pc:picChg>
      </pc:sldChg>
      <pc:sldChg chg="del">
        <pc:chgData name="John Sidhom" userId="eeb6e817-2ba7-4bce-ae41-4042e9e3616f" providerId="ADAL" clId="{FA6D7AD2-C80A-4979-9678-B85D273E55D6}" dt="2021-01-11T17:36:15.955" v="3137" actId="2696"/>
        <pc:sldMkLst>
          <pc:docMk/>
          <pc:sldMk cId="146526153" sldId="277"/>
        </pc:sldMkLst>
      </pc:sldChg>
      <pc:sldChg chg="del">
        <pc:chgData name="John Sidhom" userId="eeb6e817-2ba7-4bce-ae41-4042e9e3616f" providerId="ADAL" clId="{FA6D7AD2-C80A-4979-9678-B85D273E55D6}" dt="2021-01-11T17:36:13.023" v="3136" actId="2696"/>
        <pc:sldMkLst>
          <pc:docMk/>
          <pc:sldMk cId="1409554151" sldId="279"/>
        </pc:sldMkLst>
      </pc:sldChg>
      <pc:sldChg chg="del">
        <pc:chgData name="John Sidhom" userId="eeb6e817-2ba7-4bce-ae41-4042e9e3616f" providerId="ADAL" clId="{FA6D7AD2-C80A-4979-9678-B85D273E55D6}" dt="2021-01-11T17:36:17.654" v="3138" actId="2696"/>
        <pc:sldMkLst>
          <pc:docMk/>
          <pc:sldMk cId="1694782301" sldId="282"/>
        </pc:sldMkLst>
      </pc:sldChg>
      <pc:sldChg chg="delSp modSp">
        <pc:chgData name="John Sidhom" userId="eeb6e817-2ba7-4bce-ae41-4042e9e3616f" providerId="ADAL" clId="{FA6D7AD2-C80A-4979-9678-B85D273E55D6}" dt="2021-01-11T17:52:23.629" v="3841" actId="20577"/>
        <pc:sldMkLst>
          <pc:docMk/>
          <pc:sldMk cId="279768030" sldId="283"/>
        </pc:sldMkLst>
        <pc:spChg chg="mod">
          <ac:chgData name="John Sidhom" userId="eeb6e817-2ba7-4bce-ae41-4042e9e3616f" providerId="ADAL" clId="{FA6D7AD2-C80A-4979-9678-B85D273E55D6}" dt="2021-01-11T17:52:23.629" v="3841" actId="20577"/>
          <ac:spMkLst>
            <pc:docMk/>
            <pc:sldMk cId="279768030" sldId="283"/>
            <ac:spMk id="4" creationId="{C07C45B8-4983-4FFB-BD8B-B2F43686E476}"/>
          </ac:spMkLst>
        </pc:spChg>
        <pc:picChg chg="del">
          <ac:chgData name="John Sidhom" userId="eeb6e817-2ba7-4bce-ae41-4042e9e3616f" providerId="ADAL" clId="{FA6D7AD2-C80A-4979-9678-B85D273E55D6}" dt="2021-01-11T17:49:00.744" v="3825" actId="478"/>
          <ac:picMkLst>
            <pc:docMk/>
            <pc:sldMk cId="279768030" sldId="283"/>
            <ac:picMk id="6" creationId="{8CE33157-2B08-4DD8-AD19-2E49A49AD3B0}"/>
          </ac:picMkLst>
        </pc:picChg>
      </pc:sldChg>
      <pc:sldChg chg="add del">
        <pc:chgData name="John Sidhom" userId="eeb6e817-2ba7-4bce-ae41-4042e9e3616f" providerId="ADAL" clId="{FA6D7AD2-C80A-4979-9678-B85D273E55D6}" dt="2021-01-11T17:52:32.082" v="3844" actId="2696"/>
        <pc:sldMkLst>
          <pc:docMk/>
          <pc:sldMk cId="2655120408" sldId="284"/>
        </pc:sldMkLst>
      </pc:sldChg>
      <pc:sldChg chg="delSp modSp">
        <pc:chgData name="John Sidhom" userId="eeb6e817-2ba7-4bce-ae41-4042e9e3616f" providerId="ADAL" clId="{FA6D7AD2-C80A-4979-9678-B85D273E55D6}" dt="2021-01-11T17:39:51.656" v="3278"/>
        <pc:sldMkLst>
          <pc:docMk/>
          <pc:sldMk cId="1288038568" sldId="286"/>
        </pc:sldMkLst>
        <pc:spChg chg="mod">
          <ac:chgData name="John Sidhom" userId="eeb6e817-2ba7-4bce-ae41-4042e9e3616f" providerId="ADAL" clId="{FA6D7AD2-C80A-4979-9678-B85D273E55D6}" dt="2021-01-11T16:17:32.702" v="354" actId="6549"/>
          <ac:spMkLst>
            <pc:docMk/>
            <pc:sldMk cId="1288038568" sldId="286"/>
            <ac:spMk id="3" creationId="{11B16CAD-1709-4F15-ADA6-0F66BCEA0E78}"/>
          </ac:spMkLst>
        </pc:spChg>
        <pc:spChg chg="mod">
          <ac:chgData name="John Sidhom" userId="eeb6e817-2ba7-4bce-ae41-4042e9e3616f" providerId="ADAL" clId="{FA6D7AD2-C80A-4979-9678-B85D273E55D6}" dt="2021-01-11T17:39:51.656" v="3278"/>
          <ac:spMkLst>
            <pc:docMk/>
            <pc:sldMk cId="1288038568" sldId="286"/>
            <ac:spMk id="10" creationId="{67239103-D575-423F-8B20-3CE1A52423B7}"/>
          </ac:spMkLst>
        </pc:spChg>
        <pc:spChg chg="mod">
          <ac:chgData name="John Sidhom" userId="eeb6e817-2ba7-4bce-ae41-4042e9e3616f" providerId="ADAL" clId="{FA6D7AD2-C80A-4979-9678-B85D273E55D6}" dt="2021-01-11T16:17:11.525" v="330" actId="14100"/>
          <ac:spMkLst>
            <pc:docMk/>
            <pc:sldMk cId="1288038568" sldId="286"/>
            <ac:spMk id="14" creationId="{02EE7EF8-9CD7-4C11-957B-1FA14DC98A2F}"/>
          </ac:spMkLst>
        </pc:spChg>
        <pc:spChg chg="del">
          <ac:chgData name="John Sidhom" userId="eeb6e817-2ba7-4bce-ae41-4042e9e3616f" providerId="ADAL" clId="{FA6D7AD2-C80A-4979-9678-B85D273E55D6}" dt="2021-01-11T16:17:03.871" v="329" actId="478"/>
          <ac:spMkLst>
            <pc:docMk/>
            <pc:sldMk cId="1288038568" sldId="286"/>
            <ac:spMk id="42" creationId="{B57DE825-AC95-433A-AD29-B48300DDAC24}"/>
          </ac:spMkLst>
        </pc:spChg>
        <pc:spChg chg="mod">
          <ac:chgData name="John Sidhom" userId="eeb6e817-2ba7-4bce-ae41-4042e9e3616f" providerId="ADAL" clId="{FA6D7AD2-C80A-4979-9678-B85D273E55D6}" dt="2021-01-11T17:39:51.656" v="3278"/>
          <ac:spMkLst>
            <pc:docMk/>
            <pc:sldMk cId="1288038568" sldId="286"/>
            <ac:spMk id="43" creationId="{68EEC265-E34B-4974-9B42-90AA49BF2242}"/>
          </ac:spMkLst>
        </pc:spChg>
        <pc:spChg chg="mod">
          <ac:chgData name="John Sidhom" userId="eeb6e817-2ba7-4bce-ae41-4042e9e3616f" providerId="ADAL" clId="{FA6D7AD2-C80A-4979-9678-B85D273E55D6}" dt="2021-01-11T17:39:51.656" v="3278"/>
          <ac:spMkLst>
            <pc:docMk/>
            <pc:sldMk cId="1288038568" sldId="286"/>
            <ac:spMk id="44" creationId="{C4B1D6C7-3160-4331-80FB-8DBB87B964FC}"/>
          </ac:spMkLst>
        </pc:spChg>
        <pc:spChg chg="mod">
          <ac:chgData name="John Sidhom" userId="eeb6e817-2ba7-4bce-ae41-4042e9e3616f" providerId="ADAL" clId="{FA6D7AD2-C80A-4979-9678-B85D273E55D6}" dt="2021-01-11T17:39:51.656" v="3278"/>
          <ac:spMkLst>
            <pc:docMk/>
            <pc:sldMk cId="1288038568" sldId="286"/>
            <ac:spMk id="47" creationId="{C08D3209-2199-4E75-A5CB-5B006C1F1A56}"/>
          </ac:spMkLst>
        </pc:spChg>
      </pc:sldChg>
      <pc:sldChg chg="addSp delSp modSp add del">
        <pc:chgData name="John Sidhom" userId="eeb6e817-2ba7-4bce-ae41-4042e9e3616f" providerId="ADAL" clId="{FA6D7AD2-C80A-4979-9678-B85D273E55D6}" dt="2021-01-11T17:36:58.451" v="3139" actId="2696"/>
        <pc:sldMkLst>
          <pc:docMk/>
          <pc:sldMk cId="863739677" sldId="287"/>
        </pc:sldMkLst>
        <pc:spChg chg="mod">
          <ac:chgData name="John Sidhom" userId="eeb6e817-2ba7-4bce-ae41-4042e9e3616f" providerId="ADAL" clId="{FA6D7AD2-C80A-4979-9678-B85D273E55D6}" dt="2021-01-11T16:52:23.625" v="2481" actId="207"/>
          <ac:spMkLst>
            <pc:docMk/>
            <pc:sldMk cId="863739677" sldId="287"/>
            <ac:spMk id="14" creationId="{02EE7EF8-9CD7-4C11-957B-1FA14DC98A2F}"/>
          </ac:spMkLst>
        </pc:spChg>
        <pc:spChg chg="mod">
          <ac:chgData name="John Sidhom" userId="eeb6e817-2ba7-4bce-ae41-4042e9e3616f" providerId="ADAL" clId="{FA6D7AD2-C80A-4979-9678-B85D273E55D6}" dt="2021-01-11T16:20:23.674" v="357" actId="207"/>
          <ac:spMkLst>
            <pc:docMk/>
            <pc:sldMk cId="863739677" sldId="287"/>
            <ac:spMk id="41" creationId="{127047F8-FEDB-43A1-AFF9-54D4E02E9811}"/>
          </ac:spMkLst>
        </pc:spChg>
        <pc:spChg chg="mod">
          <ac:chgData name="John Sidhom" userId="eeb6e817-2ba7-4bce-ae41-4042e9e3616f" providerId="ADAL" clId="{FA6D7AD2-C80A-4979-9678-B85D273E55D6}" dt="2021-01-11T16:43:22.681" v="2171" actId="207"/>
          <ac:spMkLst>
            <pc:docMk/>
            <pc:sldMk cId="863739677" sldId="287"/>
            <ac:spMk id="43" creationId="{68EEC265-E34B-4974-9B42-90AA49BF2242}"/>
          </ac:spMkLst>
        </pc:spChg>
        <pc:spChg chg="mod">
          <ac:chgData name="John Sidhom" userId="eeb6e817-2ba7-4bce-ae41-4042e9e3616f" providerId="ADAL" clId="{FA6D7AD2-C80A-4979-9678-B85D273E55D6}" dt="2021-01-11T16:52:27.636" v="2482" actId="207"/>
          <ac:spMkLst>
            <pc:docMk/>
            <pc:sldMk cId="863739677" sldId="287"/>
            <ac:spMk id="44" creationId="{C4B1D6C7-3160-4331-80FB-8DBB87B964FC}"/>
          </ac:spMkLst>
        </pc:spChg>
        <pc:spChg chg="mod">
          <ac:chgData name="John Sidhom" userId="eeb6e817-2ba7-4bce-ae41-4042e9e3616f" providerId="ADAL" clId="{FA6D7AD2-C80A-4979-9678-B85D273E55D6}" dt="2021-01-11T16:48:17.236" v="2300" actId="207"/>
          <ac:spMkLst>
            <pc:docMk/>
            <pc:sldMk cId="863739677" sldId="287"/>
            <ac:spMk id="47" creationId="{C08D3209-2199-4E75-A5CB-5B006C1F1A56}"/>
          </ac:spMkLst>
        </pc:spChg>
        <pc:picChg chg="add del">
          <ac:chgData name="John Sidhom" userId="eeb6e817-2ba7-4bce-ae41-4042e9e3616f" providerId="ADAL" clId="{FA6D7AD2-C80A-4979-9678-B85D273E55D6}" dt="2021-01-11T16:20:38.467" v="361" actId="478"/>
          <ac:picMkLst>
            <pc:docMk/>
            <pc:sldMk cId="863739677" sldId="287"/>
            <ac:picMk id="15" creationId="{35DBF756-0D3B-4564-ADE0-F7762E5D3D7F}"/>
          </ac:picMkLst>
        </pc:picChg>
      </pc:sldChg>
      <pc:sldChg chg="addSp delSp modSp add">
        <pc:chgData name="John Sidhom" userId="eeb6e817-2ba7-4bce-ae41-4042e9e3616f" providerId="ADAL" clId="{FA6D7AD2-C80A-4979-9678-B85D273E55D6}" dt="2021-01-11T17:41:39.963" v="3310" actId="14734"/>
        <pc:sldMkLst>
          <pc:docMk/>
          <pc:sldMk cId="391980474" sldId="288"/>
        </pc:sldMkLst>
        <pc:spChg chg="mod">
          <ac:chgData name="John Sidhom" userId="eeb6e817-2ba7-4bce-ae41-4042e9e3616f" providerId="ADAL" clId="{FA6D7AD2-C80A-4979-9678-B85D273E55D6}" dt="2021-01-11T17:39:51.656" v="3278"/>
          <ac:spMkLst>
            <pc:docMk/>
            <pc:sldMk cId="391980474" sldId="288"/>
            <ac:spMk id="4" creationId="{C07C45B8-4983-4FFB-BD8B-B2F43686E476}"/>
          </ac:spMkLst>
        </pc:spChg>
        <pc:graphicFrameChg chg="add del">
          <ac:chgData name="John Sidhom" userId="eeb6e817-2ba7-4bce-ae41-4042e9e3616f" providerId="ADAL" clId="{FA6D7AD2-C80A-4979-9678-B85D273E55D6}" dt="2021-01-11T16:26:32.079" v="592"/>
          <ac:graphicFrameMkLst>
            <pc:docMk/>
            <pc:sldMk cId="391980474" sldId="288"/>
            <ac:graphicFrameMk id="5" creationId="{C50FAE6C-8976-49AB-A851-636FA3996FF9}"/>
          </ac:graphicFrameMkLst>
        </pc:graphicFrameChg>
        <pc:graphicFrameChg chg="add mod modGraphic">
          <ac:chgData name="John Sidhom" userId="eeb6e817-2ba7-4bce-ae41-4042e9e3616f" providerId="ADAL" clId="{FA6D7AD2-C80A-4979-9678-B85D273E55D6}" dt="2021-01-11T17:41:39.963" v="3310" actId="14734"/>
          <ac:graphicFrameMkLst>
            <pc:docMk/>
            <pc:sldMk cId="391980474" sldId="288"/>
            <ac:graphicFrameMk id="8" creationId="{963B350B-5588-41B3-AC5F-3C20CBA82888}"/>
          </ac:graphicFrameMkLst>
        </pc:graphicFrameChg>
        <pc:graphicFrameChg chg="del">
          <ac:chgData name="John Sidhom" userId="eeb6e817-2ba7-4bce-ae41-4042e9e3616f" providerId="ADAL" clId="{FA6D7AD2-C80A-4979-9678-B85D273E55D6}" dt="2021-01-11T16:26:17.790" v="588" actId="478"/>
          <ac:graphicFrameMkLst>
            <pc:docMk/>
            <pc:sldMk cId="391980474" sldId="288"/>
            <ac:graphicFrameMk id="35" creationId="{8ED9BE5A-E89B-43D7-B6FE-223D219DC8AD}"/>
          </ac:graphicFrameMkLst>
        </pc:graphicFrameChg>
        <pc:picChg chg="add del">
          <ac:chgData name="John Sidhom" userId="eeb6e817-2ba7-4bce-ae41-4042e9e3616f" providerId="ADAL" clId="{FA6D7AD2-C80A-4979-9678-B85D273E55D6}" dt="2021-01-11T16:26:23.338" v="590"/>
          <ac:picMkLst>
            <pc:docMk/>
            <pc:sldMk cId="391980474" sldId="288"/>
            <ac:picMk id="3" creationId="{A2D88DCE-B18A-414C-BABC-2E3CD81B25C0}"/>
          </ac:picMkLst>
        </pc:picChg>
      </pc:sldChg>
      <pc:sldChg chg="add del">
        <pc:chgData name="John Sidhom" userId="eeb6e817-2ba7-4bce-ae41-4042e9e3616f" providerId="ADAL" clId="{FA6D7AD2-C80A-4979-9678-B85D273E55D6}" dt="2021-01-11T16:26:13.030" v="586"/>
        <pc:sldMkLst>
          <pc:docMk/>
          <pc:sldMk cId="1179832734" sldId="288"/>
        </pc:sldMkLst>
      </pc:sldChg>
      <pc:sldChg chg="modSp add">
        <pc:chgData name="John Sidhom" userId="eeb6e817-2ba7-4bce-ae41-4042e9e3616f" providerId="ADAL" clId="{FA6D7AD2-C80A-4979-9678-B85D273E55D6}" dt="2021-01-11T17:41:51.800" v="3311" actId="14734"/>
        <pc:sldMkLst>
          <pc:docMk/>
          <pc:sldMk cId="2403055107" sldId="289"/>
        </pc:sldMkLst>
        <pc:spChg chg="mod">
          <ac:chgData name="John Sidhom" userId="eeb6e817-2ba7-4bce-ae41-4042e9e3616f" providerId="ADAL" clId="{FA6D7AD2-C80A-4979-9678-B85D273E55D6}" dt="2021-01-11T17:39:51.656" v="3278"/>
          <ac:spMkLst>
            <pc:docMk/>
            <pc:sldMk cId="2403055107" sldId="289"/>
            <ac:spMk id="4" creationId="{C07C45B8-4983-4FFB-BD8B-B2F43686E476}"/>
          </ac:spMkLst>
        </pc:spChg>
        <pc:graphicFrameChg chg="mod modGraphic">
          <ac:chgData name="John Sidhom" userId="eeb6e817-2ba7-4bce-ae41-4042e9e3616f" providerId="ADAL" clId="{FA6D7AD2-C80A-4979-9678-B85D273E55D6}" dt="2021-01-11T17:41:51.800" v="3311" actId="14734"/>
          <ac:graphicFrameMkLst>
            <pc:docMk/>
            <pc:sldMk cId="2403055107" sldId="289"/>
            <ac:graphicFrameMk id="8" creationId="{963B350B-5588-41B3-AC5F-3C20CBA82888}"/>
          </ac:graphicFrameMkLst>
        </pc:graphicFrameChg>
      </pc:sldChg>
      <pc:sldChg chg="modSp add">
        <pc:chgData name="John Sidhom" userId="eeb6e817-2ba7-4bce-ae41-4042e9e3616f" providerId="ADAL" clId="{FA6D7AD2-C80A-4979-9678-B85D273E55D6}" dt="2021-01-11T17:40:05.686" v="3300" actId="20577"/>
        <pc:sldMkLst>
          <pc:docMk/>
          <pc:sldMk cId="3616321444" sldId="290"/>
        </pc:sldMkLst>
        <pc:spChg chg="mod">
          <ac:chgData name="John Sidhom" userId="eeb6e817-2ba7-4bce-ae41-4042e9e3616f" providerId="ADAL" clId="{FA6D7AD2-C80A-4979-9678-B85D273E55D6}" dt="2021-01-11T17:39:51.656" v="3278"/>
          <ac:spMkLst>
            <pc:docMk/>
            <pc:sldMk cId="3616321444" sldId="290"/>
            <ac:spMk id="4" creationId="{C07C45B8-4983-4FFB-BD8B-B2F43686E476}"/>
          </ac:spMkLst>
        </pc:spChg>
        <pc:graphicFrameChg chg="mod modGraphic">
          <ac:chgData name="John Sidhom" userId="eeb6e817-2ba7-4bce-ae41-4042e9e3616f" providerId="ADAL" clId="{FA6D7AD2-C80A-4979-9678-B85D273E55D6}" dt="2021-01-11T17:40:05.686" v="3300" actId="20577"/>
          <ac:graphicFrameMkLst>
            <pc:docMk/>
            <pc:sldMk cId="3616321444" sldId="290"/>
            <ac:graphicFrameMk id="8" creationId="{963B350B-5588-41B3-AC5F-3C20CBA82888}"/>
          </ac:graphicFrameMkLst>
        </pc:graphicFrameChg>
      </pc:sldChg>
      <pc:sldChg chg="addSp delSp modSp add">
        <pc:chgData name="John Sidhom" userId="eeb6e817-2ba7-4bce-ae41-4042e9e3616f" providerId="ADAL" clId="{FA6D7AD2-C80A-4979-9678-B85D273E55D6}" dt="2021-01-11T17:43:18.850" v="3410" actId="14734"/>
        <pc:sldMkLst>
          <pc:docMk/>
          <pc:sldMk cId="1884374103" sldId="291"/>
        </pc:sldMkLst>
        <pc:spChg chg="mod">
          <ac:chgData name="John Sidhom" userId="eeb6e817-2ba7-4bce-ae41-4042e9e3616f" providerId="ADAL" clId="{FA6D7AD2-C80A-4979-9678-B85D273E55D6}" dt="2021-01-11T17:39:51.656" v="3278"/>
          <ac:spMkLst>
            <pc:docMk/>
            <pc:sldMk cId="1884374103" sldId="291"/>
            <ac:spMk id="4" creationId="{C07C45B8-4983-4FFB-BD8B-B2F43686E476}"/>
          </ac:spMkLst>
        </pc:spChg>
        <pc:spChg chg="mod">
          <ac:chgData name="John Sidhom" userId="eeb6e817-2ba7-4bce-ae41-4042e9e3616f" providerId="ADAL" clId="{FA6D7AD2-C80A-4979-9678-B85D273E55D6}" dt="2021-01-11T16:47:43.966" v="2274" actId="1035"/>
          <ac:spMkLst>
            <pc:docMk/>
            <pc:sldMk cId="1884374103" sldId="291"/>
            <ac:spMk id="37" creationId="{C1B9BF59-FD78-4598-AEEA-8D4C555B37D4}"/>
          </ac:spMkLst>
        </pc:spChg>
        <pc:graphicFrameChg chg="mod modGraphic">
          <ac:chgData name="John Sidhom" userId="eeb6e817-2ba7-4bce-ae41-4042e9e3616f" providerId="ADAL" clId="{FA6D7AD2-C80A-4979-9678-B85D273E55D6}" dt="2021-01-11T17:43:18.850" v="3410" actId="14734"/>
          <ac:graphicFrameMkLst>
            <pc:docMk/>
            <pc:sldMk cId="1884374103" sldId="291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FA6D7AD2-C80A-4979-9678-B85D273E55D6}" dt="2021-01-11T16:44:11.117" v="2226" actId="478"/>
          <ac:picMkLst>
            <pc:docMk/>
            <pc:sldMk cId="1884374103" sldId="291"/>
            <ac:picMk id="2" creationId="{51DD2EDD-E662-47C3-ADBD-BE904A3A7346}"/>
          </ac:picMkLst>
        </pc:picChg>
        <pc:picChg chg="add mod">
          <ac:chgData name="John Sidhom" userId="eeb6e817-2ba7-4bce-ae41-4042e9e3616f" providerId="ADAL" clId="{FA6D7AD2-C80A-4979-9678-B85D273E55D6}" dt="2021-01-11T16:44:12.745" v="2227" actId="14100"/>
          <ac:picMkLst>
            <pc:docMk/>
            <pc:sldMk cId="1884374103" sldId="291"/>
            <ac:picMk id="3" creationId="{BAFE3EE5-27F5-437E-8F4E-AE29D456130A}"/>
          </ac:picMkLst>
        </pc:picChg>
      </pc:sldChg>
      <pc:sldChg chg="addSp delSp modSp add">
        <pc:chgData name="John Sidhom" userId="eeb6e817-2ba7-4bce-ae41-4042e9e3616f" providerId="ADAL" clId="{FA6D7AD2-C80A-4979-9678-B85D273E55D6}" dt="2021-01-11T17:43:35.134" v="3411" actId="14734"/>
        <pc:sldMkLst>
          <pc:docMk/>
          <pc:sldMk cId="166250879" sldId="292"/>
        </pc:sldMkLst>
        <pc:spChg chg="mod">
          <ac:chgData name="John Sidhom" userId="eeb6e817-2ba7-4bce-ae41-4042e9e3616f" providerId="ADAL" clId="{FA6D7AD2-C80A-4979-9678-B85D273E55D6}" dt="2021-01-11T17:39:51.656" v="3278"/>
          <ac:spMkLst>
            <pc:docMk/>
            <pc:sldMk cId="166250879" sldId="292"/>
            <ac:spMk id="4" creationId="{C07C45B8-4983-4FFB-BD8B-B2F43686E476}"/>
          </ac:spMkLst>
        </pc:spChg>
        <pc:spChg chg="mod">
          <ac:chgData name="John Sidhom" userId="eeb6e817-2ba7-4bce-ae41-4042e9e3616f" providerId="ADAL" clId="{FA6D7AD2-C80A-4979-9678-B85D273E55D6}" dt="2021-01-11T16:49:43.878" v="2389" actId="1035"/>
          <ac:spMkLst>
            <pc:docMk/>
            <pc:sldMk cId="166250879" sldId="292"/>
            <ac:spMk id="37" creationId="{C1B9BF59-FD78-4598-AEEA-8D4C555B37D4}"/>
          </ac:spMkLst>
        </pc:spChg>
        <pc:graphicFrameChg chg="mod modGraphic">
          <ac:chgData name="John Sidhom" userId="eeb6e817-2ba7-4bce-ae41-4042e9e3616f" providerId="ADAL" clId="{FA6D7AD2-C80A-4979-9678-B85D273E55D6}" dt="2021-01-11T17:43:35.134" v="3411" actId="14734"/>
          <ac:graphicFrameMkLst>
            <pc:docMk/>
            <pc:sldMk cId="166250879" sldId="292"/>
            <ac:graphicFrameMk id="8" creationId="{963B350B-5588-41B3-AC5F-3C20CBA82888}"/>
          </ac:graphicFrameMkLst>
        </pc:graphicFrameChg>
        <pc:picChg chg="add mod">
          <ac:chgData name="John Sidhom" userId="eeb6e817-2ba7-4bce-ae41-4042e9e3616f" providerId="ADAL" clId="{FA6D7AD2-C80A-4979-9678-B85D273E55D6}" dt="2021-01-11T16:49:37.633" v="2356" actId="14100"/>
          <ac:picMkLst>
            <pc:docMk/>
            <pc:sldMk cId="166250879" sldId="292"/>
            <ac:picMk id="2" creationId="{098CFC1E-0BD2-4F0A-ACE9-43D61F9C5044}"/>
          </ac:picMkLst>
        </pc:picChg>
        <pc:picChg chg="del">
          <ac:chgData name="John Sidhom" userId="eeb6e817-2ba7-4bce-ae41-4042e9e3616f" providerId="ADAL" clId="{FA6D7AD2-C80A-4979-9678-B85D273E55D6}" dt="2021-01-11T16:49:26.567" v="2335" actId="478"/>
          <ac:picMkLst>
            <pc:docMk/>
            <pc:sldMk cId="166250879" sldId="292"/>
            <ac:picMk id="3" creationId="{BAFE3EE5-27F5-437E-8F4E-AE29D456130A}"/>
          </ac:picMkLst>
        </pc:picChg>
      </pc:sldChg>
      <pc:sldChg chg="addSp delSp modSp add ord">
        <pc:chgData name="John Sidhom" userId="eeb6e817-2ba7-4bce-ae41-4042e9e3616f" providerId="ADAL" clId="{FA6D7AD2-C80A-4979-9678-B85D273E55D6}" dt="2021-01-11T17:46:47.938" v="3693" actId="1035"/>
        <pc:sldMkLst>
          <pc:docMk/>
          <pc:sldMk cId="1770919352" sldId="293"/>
        </pc:sldMkLst>
        <pc:spChg chg="mod">
          <ac:chgData name="John Sidhom" userId="eeb6e817-2ba7-4bce-ae41-4042e9e3616f" providerId="ADAL" clId="{FA6D7AD2-C80A-4979-9678-B85D273E55D6}" dt="2021-01-11T16:52:09.420" v="2480" actId="6549"/>
          <ac:spMkLst>
            <pc:docMk/>
            <pc:sldMk cId="1770919352" sldId="293"/>
            <ac:spMk id="4" creationId="{C07C45B8-4983-4FFB-BD8B-B2F43686E476}"/>
          </ac:spMkLst>
        </pc:spChg>
        <pc:spChg chg="mod">
          <ac:chgData name="John Sidhom" userId="eeb6e817-2ba7-4bce-ae41-4042e9e3616f" providerId="ADAL" clId="{FA6D7AD2-C80A-4979-9678-B85D273E55D6}" dt="2021-01-11T16:53:40.573" v="2571" actId="1035"/>
          <ac:spMkLst>
            <pc:docMk/>
            <pc:sldMk cId="1770919352" sldId="293"/>
            <ac:spMk id="37" creationId="{C1B9BF59-FD78-4598-AEEA-8D4C555B37D4}"/>
          </ac:spMkLst>
        </pc:spChg>
        <pc:graphicFrameChg chg="mod modGraphic">
          <ac:chgData name="John Sidhom" userId="eeb6e817-2ba7-4bce-ae41-4042e9e3616f" providerId="ADAL" clId="{FA6D7AD2-C80A-4979-9678-B85D273E55D6}" dt="2021-01-11T17:46:47.938" v="3693" actId="1035"/>
          <ac:graphicFrameMkLst>
            <pc:docMk/>
            <pc:sldMk cId="1770919352" sldId="293"/>
            <ac:graphicFrameMk id="8" creationId="{963B350B-5588-41B3-AC5F-3C20CBA82888}"/>
          </ac:graphicFrameMkLst>
        </pc:graphicFrameChg>
        <pc:picChg chg="add mod">
          <ac:chgData name="John Sidhom" userId="eeb6e817-2ba7-4bce-ae41-4042e9e3616f" providerId="ADAL" clId="{FA6D7AD2-C80A-4979-9678-B85D273E55D6}" dt="2021-01-11T16:53:33.454" v="2538" actId="14100"/>
          <ac:picMkLst>
            <pc:docMk/>
            <pc:sldMk cId="1770919352" sldId="293"/>
            <ac:picMk id="2" creationId="{9B8AD7F9-A676-4DFA-82AA-4157F7AB048B}"/>
          </ac:picMkLst>
        </pc:picChg>
        <pc:picChg chg="del">
          <ac:chgData name="John Sidhom" userId="eeb6e817-2ba7-4bce-ae41-4042e9e3616f" providerId="ADAL" clId="{FA6D7AD2-C80A-4979-9678-B85D273E55D6}" dt="2021-01-11T16:53:31.904" v="2537" actId="478"/>
          <ac:picMkLst>
            <pc:docMk/>
            <pc:sldMk cId="1770919352" sldId="293"/>
            <ac:picMk id="3" creationId="{BAFE3EE5-27F5-437E-8F4E-AE29D456130A}"/>
          </ac:picMkLst>
        </pc:picChg>
      </pc:sldChg>
      <pc:sldChg chg="modSp add">
        <pc:chgData name="John Sidhom" userId="eeb6e817-2ba7-4bce-ae41-4042e9e3616f" providerId="ADAL" clId="{FA6D7AD2-C80A-4979-9678-B85D273E55D6}" dt="2021-01-11T17:48:10.085" v="3795" actId="1035"/>
        <pc:sldMkLst>
          <pc:docMk/>
          <pc:sldMk cId="2377790575" sldId="294"/>
        </pc:sldMkLst>
        <pc:spChg chg="mod">
          <ac:chgData name="John Sidhom" userId="eeb6e817-2ba7-4bce-ae41-4042e9e3616f" providerId="ADAL" clId="{FA6D7AD2-C80A-4979-9678-B85D273E55D6}" dt="2021-01-11T17:33:34.829" v="2968" actId="20577"/>
          <ac:spMkLst>
            <pc:docMk/>
            <pc:sldMk cId="2377790575" sldId="294"/>
            <ac:spMk id="4" creationId="{C07C45B8-4983-4FFB-BD8B-B2F43686E476}"/>
          </ac:spMkLst>
        </pc:spChg>
        <pc:graphicFrameChg chg="mod modGraphic">
          <ac:chgData name="John Sidhom" userId="eeb6e817-2ba7-4bce-ae41-4042e9e3616f" providerId="ADAL" clId="{FA6D7AD2-C80A-4979-9678-B85D273E55D6}" dt="2021-01-11T17:48:10.085" v="3795" actId="1035"/>
          <ac:graphicFrameMkLst>
            <pc:docMk/>
            <pc:sldMk cId="2377790575" sldId="294"/>
            <ac:graphicFrameMk id="8" creationId="{963B350B-5588-41B3-AC5F-3C20CBA82888}"/>
          </ac:graphicFrameMkLst>
        </pc:graphicFrameChg>
      </pc:sldChg>
    </pc:docChg>
  </pc:docChgLst>
  <pc:docChgLst>
    <pc:chgData name="John Sidhom" userId="eeb6e817-2ba7-4bce-ae41-4042e9e3616f" providerId="ADAL" clId="{CB6AA444-BC45-445B-A597-221C6BDC8719}"/>
    <pc:docChg chg="undo custSel addSld delSld modSld sldOrd modSection">
      <pc:chgData name="John Sidhom" userId="eeb6e817-2ba7-4bce-ae41-4042e9e3616f" providerId="ADAL" clId="{CB6AA444-BC45-445B-A597-221C6BDC8719}" dt="2021-01-23T01:31:32.611" v="857" actId="14100"/>
      <pc:docMkLst>
        <pc:docMk/>
      </pc:docMkLst>
      <pc:sldChg chg="addSp delSp modSp">
        <pc:chgData name="John Sidhom" userId="eeb6e817-2ba7-4bce-ae41-4042e9e3616f" providerId="ADAL" clId="{CB6AA444-BC45-445B-A597-221C6BDC8719}" dt="2021-01-23T01:31:32.611" v="857" actId="14100"/>
        <pc:sldMkLst>
          <pc:docMk/>
          <pc:sldMk cId="279768030" sldId="283"/>
        </pc:sldMkLst>
        <pc:spChg chg="mod">
          <ac:chgData name="John Sidhom" userId="eeb6e817-2ba7-4bce-ae41-4042e9e3616f" providerId="ADAL" clId="{CB6AA444-BC45-445B-A597-221C6BDC8719}" dt="2021-01-19T21:09:48.162" v="775" actId="6549"/>
          <ac:spMkLst>
            <pc:docMk/>
            <pc:sldMk cId="279768030" sldId="283"/>
            <ac:spMk id="4" creationId="{C07C45B8-4983-4FFB-BD8B-B2F43686E476}"/>
          </ac:spMkLst>
        </pc:spChg>
        <pc:picChg chg="add del mod">
          <ac:chgData name="John Sidhom" userId="eeb6e817-2ba7-4bce-ae41-4042e9e3616f" providerId="ADAL" clId="{CB6AA444-BC45-445B-A597-221C6BDC8719}" dt="2021-01-20T16:39:29.448" v="778" actId="478"/>
          <ac:picMkLst>
            <pc:docMk/>
            <pc:sldMk cId="279768030" sldId="283"/>
            <ac:picMk id="2" creationId="{27019D83-9181-462B-9BEB-ABCC7C40D87E}"/>
          </ac:picMkLst>
        </pc:picChg>
        <pc:picChg chg="add del mod">
          <ac:chgData name="John Sidhom" userId="eeb6e817-2ba7-4bce-ae41-4042e9e3616f" providerId="ADAL" clId="{CB6AA444-BC45-445B-A597-221C6BDC8719}" dt="2021-01-15T17:34:55.413" v="219" actId="478"/>
          <ac:picMkLst>
            <pc:docMk/>
            <pc:sldMk cId="279768030" sldId="283"/>
            <ac:picMk id="2" creationId="{4F2D7ACF-B8CF-4764-85B4-8A6EE36253C0}"/>
          </ac:picMkLst>
        </pc:picChg>
        <pc:picChg chg="add mod">
          <ac:chgData name="John Sidhom" userId="eeb6e817-2ba7-4bce-ae41-4042e9e3616f" providerId="ADAL" clId="{CB6AA444-BC45-445B-A597-221C6BDC8719}" dt="2021-01-23T01:31:32.611" v="857" actId="14100"/>
          <ac:picMkLst>
            <pc:docMk/>
            <pc:sldMk cId="279768030" sldId="283"/>
            <ac:picMk id="2" creationId="{770A3107-A99A-421B-A87A-E8E6573A3224}"/>
          </ac:picMkLst>
        </pc:picChg>
        <pc:picChg chg="add del mod">
          <ac:chgData name="John Sidhom" userId="eeb6e817-2ba7-4bce-ae41-4042e9e3616f" providerId="ADAL" clId="{CB6AA444-BC45-445B-A597-221C6BDC8719}" dt="2021-01-23T01:31:25.071" v="854" actId="478"/>
          <ac:picMkLst>
            <pc:docMk/>
            <pc:sldMk cId="279768030" sldId="283"/>
            <ac:picMk id="3" creationId="{7EA476A3-2450-470F-BA61-E6CCF317DCFD}"/>
          </ac:picMkLst>
        </pc:picChg>
        <pc:picChg chg="add del">
          <ac:chgData name="John Sidhom" userId="eeb6e817-2ba7-4bce-ae41-4042e9e3616f" providerId="ADAL" clId="{CB6AA444-BC45-445B-A597-221C6BDC8719}" dt="2021-01-19T21:09:28.301" v="769" actId="478"/>
          <ac:picMkLst>
            <pc:docMk/>
            <pc:sldMk cId="279768030" sldId="283"/>
            <ac:picMk id="5" creationId="{89B4C63B-724B-4878-934A-DA1B0908C3EA}"/>
          </ac:picMkLst>
        </pc:picChg>
      </pc:sldChg>
      <pc:sldChg chg="addSp modSp">
        <pc:chgData name="John Sidhom" userId="eeb6e817-2ba7-4bce-ae41-4042e9e3616f" providerId="ADAL" clId="{CB6AA444-BC45-445B-A597-221C6BDC8719}" dt="2021-01-20T22:11:15.860" v="835" actId="14100"/>
        <pc:sldMkLst>
          <pc:docMk/>
          <pc:sldMk cId="1288038568" sldId="286"/>
        </pc:sldMkLst>
        <pc:spChg chg="mod">
          <ac:chgData name="John Sidhom" userId="eeb6e817-2ba7-4bce-ae41-4042e9e3616f" providerId="ADAL" clId="{CB6AA444-BC45-445B-A597-221C6BDC8719}" dt="2021-01-19T17:23:33.234" v="254" actId="14100"/>
          <ac:spMkLst>
            <pc:docMk/>
            <pc:sldMk cId="1288038568" sldId="286"/>
            <ac:spMk id="14" creationId="{02EE7EF8-9CD7-4C11-957B-1FA14DC98A2F}"/>
          </ac:spMkLst>
        </pc:spChg>
        <pc:spChg chg="add mod">
          <ac:chgData name="John Sidhom" userId="eeb6e817-2ba7-4bce-ae41-4042e9e3616f" providerId="ADAL" clId="{CB6AA444-BC45-445B-A597-221C6BDC8719}" dt="2021-01-20T22:11:14.903" v="833" actId="14100"/>
          <ac:spMkLst>
            <pc:docMk/>
            <pc:sldMk cId="1288038568" sldId="286"/>
            <ac:spMk id="15" creationId="{06873C53-33A9-42A3-ADA3-2E3FD27BAF66}"/>
          </ac:spMkLst>
        </pc:spChg>
        <pc:spChg chg="mod">
          <ac:chgData name="John Sidhom" userId="eeb6e817-2ba7-4bce-ae41-4042e9e3616f" providerId="ADAL" clId="{CB6AA444-BC45-445B-A597-221C6BDC8719}" dt="2021-01-20T22:11:15.860" v="835" actId="14100"/>
          <ac:spMkLst>
            <pc:docMk/>
            <pc:sldMk cId="1288038568" sldId="286"/>
            <ac:spMk id="43" creationId="{68EEC265-E34B-4974-9B42-90AA49BF2242}"/>
          </ac:spMkLst>
        </pc:spChg>
        <pc:spChg chg="mod">
          <ac:chgData name="John Sidhom" userId="eeb6e817-2ba7-4bce-ae41-4042e9e3616f" providerId="ADAL" clId="{CB6AA444-BC45-445B-A597-221C6BDC8719}" dt="2021-01-19T17:23:19.421" v="249" actId="255"/>
          <ac:spMkLst>
            <pc:docMk/>
            <pc:sldMk cId="1288038568" sldId="286"/>
            <ac:spMk id="44" creationId="{C4B1D6C7-3160-4331-80FB-8DBB87B964FC}"/>
          </ac:spMkLst>
        </pc:spChg>
        <pc:spChg chg="mod">
          <ac:chgData name="John Sidhom" userId="eeb6e817-2ba7-4bce-ae41-4042e9e3616f" providerId="ADAL" clId="{CB6AA444-BC45-445B-A597-221C6BDC8719}" dt="2021-01-20T22:11:15.860" v="835" actId="14100"/>
          <ac:spMkLst>
            <pc:docMk/>
            <pc:sldMk cId="1288038568" sldId="286"/>
            <ac:spMk id="47" creationId="{C08D3209-2199-4E75-A5CB-5B006C1F1A56}"/>
          </ac:spMkLst>
        </pc:spChg>
      </pc:sldChg>
      <pc:sldChg chg="addSp delSp modSp add del">
        <pc:chgData name="John Sidhom" userId="eeb6e817-2ba7-4bce-ae41-4042e9e3616f" providerId="ADAL" clId="{CB6AA444-BC45-445B-A597-221C6BDC8719}" dt="2021-01-21T00:13:28.757" v="839" actId="207"/>
        <pc:sldMkLst>
          <pc:docMk/>
          <pc:sldMk cId="391980474" sldId="288"/>
        </pc:sldMkLst>
        <pc:spChg chg="mod">
          <ac:chgData name="John Sidhom" userId="eeb6e817-2ba7-4bce-ae41-4042e9e3616f" providerId="ADAL" clId="{CB6AA444-BC45-445B-A597-221C6BDC8719}" dt="2021-01-13T21:57:56.749" v="6" actId="20577"/>
          <ac:spMkLst>
            <pc:docMk/>
            <pc:sldMk cId="391980474" sldId="288"/>
            <ac:spMk id="4" creationId="{C07C45B8-4983-4FFB-BD8B-B2F43686E476}"/>
          </ac:spMkLst>
        </pc:spChg>
        <pc:spChg chg="mod">
          <ac:chgData name="John Sidhom" userId="eeb6e817-2ba7-4bce-ae41-4042e9e3616f" providerId="ADAL" clId="{CB6AA444-BC45-445B-A597-221C6BDC8719}" dt="2021-01-19T17:28:49.095" v="297" actId="207"/>
          <ac:spMkLst>
            <pc:docMk/>
            <pc:sldMk cId="391980474" sldId="288"/>
            <ac:spMk id="7" creationId="{876D1FA3-420D-47C8-BB12-84B7D90B605A}"/>
          </ac:spMkLst>
        </pc:spChg>
        <pc:spChg chg="mod">
          <ac:chgData name="John Sidhom" userId="eeb6e817-2ba7-4bce-ae41-4042e9e3616f" providerId="ADAL" clId="{CB6AA444-BC45-445B-A597-221C6BDC8719}" dt="2021-01-21T00:13:28.757" v="839" actId="207"/>
          <ac:spMkLst>
            <pc:docMk/>
            <pc:sldMk cId="391980474" sldId="288"/>
            <ac:spMk id="9" creationId="{6CD32C89-1151-4339-9EE8-280C93B497B4}"/>
          </ac:spMkLst>
        </pc:spChg>
        <pc:spChg chg="mod">
          <ac:chgData name="John Sidhom" userId="eeb6e817-2ba7-4bce-ae41-4042e9e3616f" providerId="ADAL" clId="{CB6AA444-BC45-445B-A597-221C6BDC8719}" dt="2021-01-19T17:28:43.004" v="296" actId="207"/>
          <ac:spMkLst>
            <pc:docMk/>
            <pc:sldMk cId="391980474" sldId="288"/>
            <ac:spMk id="10" creationId="{BCF903E7-D2FC-45BB-A391-31C32516CE6D}"/>
          </ac:spMkLst>
        </pc:spChg>
        <pc:spChg chg="mod">
          <ac:chgData name="John Sidhom" userId="eeb6e817-2ba7-4bce-ae41-4042e9e3616f" providerId="ADAL" clId="{CB6AA444-BC45-445B-A597-221C6BDC8719}" dt="2021-01-19T17:28:43.004" v="296" actId="207"/>
          <ac:spMkLst>
            <pc:docMk/>
            <pc:sldMk cId="391980474" sldId="288"/>
            <ac:spMk id="11" creationId="{E519B272-3028-4290-B7F0-17CA975AA02B}"/>
          </ac:spMkLst>
        </pc:spChg>
        <pc:spChg chg="mod">
          <ac:chgData name="John Sidhom" userId="eeb6e817-2ba7-4bce-ae41-4042e9e3616f" providerId="ADAL" clId="{CB6AA444-BC45-445B-A597-221C6BDC8719}" dt="2021-01-19T17:28:43.004" v="296" actId="207"/>
          <ac:spMkLst>
            <pc:docMk/>
            <pc:sldMk cId="391980474" sldId="288"/>
            <ac:spMk id="12" creationId="{0C100077-F76B-4CEC-A58E-5CF1867AE186}"/>
          </ac:spMkLst>
        </pc:spChg>
        <pc:spChg chg="mod">
          <ac:chgData name="John Sidhom" userId="eeb6e817-2ba7-4bce-ae41-4042e9e3616f" providerId="ADAL" clId="{CB6AA444-BC45-445B-A597-221C6BDC8719}" dt="2021-01-19T17:28:49.095" v="297" actId="207"/>
          <ac:spMkLst>
            <pc:docMk/>
            <pc:sldMk cId="391980474" sldId="288"/>
            <ac:spMk id="13" creationId="{65A6C8C0-154F-44D1-B910-9DAE71DE4886}"/>
          </ac:spMkLst>
        </pc:spChg>
        <pc:spChg chg="mod">
          <ac:chgData name="John Sidhom" userId="eeb6e817-2ba7-4bce-ae41-4042e9e3616f" providerId="ADAL" clId="{CB6AA444-BC45-445B-A597-221C6BDC8719}" dt="2021-01-19T17:27:15.911" v="287" actId="1035"/>
          <ac:spMkLst>
            <pc:docMk/>
            <pc:sldMk cId="391980474" sldId="288"/>
            <ac:spMk id="37" creationId="{C1B9BF59-FD78-4598-AEEA-8D4C555B37D4}"/>
          </ac:spMkLst>
        </pc:spChg>
        <pc:grpChg chg="add del mod">
          <ac:chgData name="John Sidhom" userId="eeb6e817-2ba7-4bce-ae41-4042e9e3616f" providerId="ADAL" clId="{CB6AA444-BC45-445B-A597-221C6BDC8719}" dt="2021-01-21T00:13:19.854" v="838" actId="207"/>
          <ac:grpSpMkLst>
            <pc:docMk/>
            <pc:sldMk cId="391980474" sldId="288"/>
            <ac:grpSpMk id="6" creationId="{55E6FC46-E3DA-460F-B6D5-BFEC2DAB6398}"/>
          </ac:grpSpMkLst>
        </pc:grpChg>
        <pc:graphicFrameChg chg="del">
          <ac:chgData name="John Sidhom" userId="eeb6e817-2ba7-4bce-ae41-4042e9e3616f" providerId="ADAL" clId="{CB6AA444-BC45-445B-A597-221C6BDC8719}" dt="2021-01-19T17:28:00.444" v="288" actId="478"/>
          <ac:graphicFrameMkLst>
            <pc:docMk/>
            <pc:sldMk cId="391980474" sldId="288"/>
            <ac:graphicFrameMk id="8" creationId="{963B350B-5588-41B3-AC5F-3C20CBA82888}"/>
          </ac:graphicFrameMkLst>
        </pc:graphicFrameChg>
        <pc:graphicFrameChg chg="add">
          <ac:chgData name="John Sidhom" userId="eeb6e817-2ba7-4bce-ae41-4042e9e3616f" providerId="ADAL" clId="{CB6AA444-BC45-445B-A597-221C6BDC8719}" dt="2021-01-19T17:29:14.078" v="304"/>
          <ac:graphicFrameMkLst>
            <pc:docMk/>
            <pc:sldMk cId="391980474" sldId="288"/>
            <ac:graphicFrameMk id="14" creationId="{95A951F2-E612-4A89-9DEC-D2EC6ECF0E1A}"/>
          </ac:graphicFrameMkLst>
        </pc:graphicFrameChg>
        <pc:picChg chg="del">
          <ac:chgData name="John Sidhom" userId="eeb6e817-2ba7-4bce-ae41-4042e9e3616f" providerId="ADAL" clId="{CB6AA444-BC45-445B-A597-221C6BDC8719}" dt="2021-01-19T17:25:45.558" v="280" actId="478"/>
          <ac:picMkLst>
            <pc:docMk/>
            <pc:sldMk cId="391980474" sldId="288"/>
            <ac:picMk id="2" creationId="{51DD2EDD-E662-47C3-ADBD-BE904A3A7346}"/>
          </ac:picMkLst>
        </pc:picChg>
      </pc:sldChg>
      <pc:sldChg chg="delSp modSp del">
        <pc:chgData name="John Sidhom" userId="eeb6e817-2ba7-4bce-ae41-4042e9e3616f" providerId="ADAL" clId="{CB6AA444-BC45-445B-A597-221C6BDC8719}" dt="2021-01-19T17:30:58.988" v="344" actId="2696"/>
        <pc:sldMkLst>
          <pc:docMk/>
          <pc:sldMk cId="2403055107" sldId="289"/>
        </pc:sldMkLst>
        <pc:spChg chg="mod">
          <ac:chgData name="John Sidhom" userId="eeb6e817-2ba7-4bce-ae41-4042e9e3616f" providerId="ADAL" clId="{CB6AA444-BC45-445B-A597-221C6BDC8719}" dt="2021-01-13T21:58:07.057" v="13" actId="20577"/>
          <ac:spMkLst>
            <pc:docMk/>
            <pc:sldMk cId="2403055107" sldId="289"/>
            <ac:spMk id="4" creationId="{C07C45B8-4983-4FFB-BD8B-B2F43686E476}"/>
          </ac:spMkLst>
        </pc:spChg>
        <pc:graphicFrameChg chg="del mod modGraphic">
          <ac:chgData name="John Sidhom" userId="eeb6e817-2ba7-4bce-ae41-4042e9e3616f" providerId="ADAL" clId="{CB6AA444-BC45-445B-A597-221C6BDC8719}" dt="2021-01-19T17:28:04.524" v="289" actId="478"/>
          <ac:graphicFrameMkLst>
            <pc:docMk/>
            <pc:sldMk cId="2403055107" sldId="289"/>
            <ac:graphicFrameMk id="8" creationId="{963B350B-5588-41B3-AC5F-3C20CBA82888}"/>
          </ac:graphicFrameMkLst>
        </pc:graphicFrameChg>
      </pc:sldChg>
      <pc:sldChg chg="delSp modSp del">
        <pc:chgData name="John Sidhom" userId="eeb6e817-2ba7-4bce-ae41-4042e9e3616f" providerId="ADAL" clId="{CB6AA444-BC45-445B-A597-221C6BDC8719}" dt="2021-01-19T17:31:00.562" v="345" actId="2696"/>
        <pc:sldMkLst>
          <pc:docMk/>
          <pc:sldMk cId="3616321444" sldId="290"/>
        </pc:sldMkLst>
        <pc:spChg chg="mod">
          <ac:chgData name="John Sidhom" userId="eeb6e817-2ba7-4bce-ae41-4042e9e3616f" providerId="ADAL" clId="{CB6AA444-BC45-445B-A597-221C6BDC8719}" dt="2021-01-13T21:58:14.297" v="22" actId="20577"/>
          <ac:spMkLst>
            <pc:docMk/>
            <pc:sldMk cId="3616321444" sldId="290"/>
            <ac:spMk id="4" creationId="{C07C45B8-4983-4FFB-BD8B-B2F43686E476}"/>
          </ac:spMkLst>
        </pc:spChg>
        <pc:graphicFrameChg chg="del mod modGraphic">
          <ac:chgData name="John Sidhom" userId="eeb6e817-2ba7-4bce-ae41-4042e9e3616f" providerId="ADAL" clId="{CB6AA444-BC45-445B-A597-221C6BDC8719}" dt="2021-01-19T17:28:10.908" v="290" actId="478"/>
          <ac:graphicFrameMkLst>
            <pc:docMk/>
            <pc:sldMk cId="3616321444" sldId="290"/>
            <ac:graphicFrameMk id="8" creationId="{963B350B-5588-41B3-AC5F-3C20CBA82888}"/>
          </ac:graphicFrameMkLst>
        </pc:graphicFrameChg>
      </pc:sldChg>
      <pc:sldChg chg="modSp del">
        <pc:chgData name="John Sidhom" userId="eeb6e817-2ba7-4bce-ae41-4042e9e3616f" providerId="ADAL" clId="{CB6AA444-BC45-445B-A597-221C6BDC8719}" dt="2021-01-19T17:38:43.282" v="670" actId="2696"/>
        <pc:sldMkLst>
          <pc:docMk/>
          <pc:sldMk cId="1884374103" sldId="291"/>
        </pc:sldMkLst>
        <pc:graphicFrameChg chg="mod modGraphic">
          <ac:chgData name="John Sidhom" userId="eeb6e817-2ba7-4bce-ae41-4042e9e3616f" providerId="ADAL" clId="{CB6AA444-BC45-445B-A597-221C6BDC8719}" dt="2021-01-15T01:23:08.607" v="67" actId="1036"/>
          <ac:graphicFrameMkLst>
            <pc:docMk/>
            <pc:sldMk cId="1884374103" sldId="291"/>
            <ac:graphicFrameMk id="8" creationId="{963B350B-5588-41B3-AC5F-3C20CBA82888}"/>
          </ac:graphicFrameMkLst>
        </pc:graphicFrameChg>
      </pc:sldChg>
      <pc:sldChg chg="del">
        <pc:chgData name="John Sidhom" userId="eeb6e817-2ba7-4bce-ae41-4042e9e3616f" providerId="ADAL" clId="{CB6AA444-BC45-445B-A597-221C6BDC8719}" dt="2021-01-19T17:38:46.678" v="671" actId="2696"/>
        <pc:sldMkLst>
          <pc:docMk/>
          <pc:sldMk cId="166250879" sldId="292"/>
        </pc:sldMkLst>
      </pc:sldChg>
      <pc:sldChg chg="addSp delSp modSp add del">
        <pc:chgData name="John Sidhom" userId="eeb6e817-2ba7-4bce-ae41-4042e9e3616f" providerId="ADAL" clId="{CB6AA444-BC45-445B-A597-221C6BDC8719}" dt="2021-01-20T20:05:36.304" v="827" actId="2696"/>
        <pc:sldMkLst>
          <pc:docMk/>
          <pc:sldMk cId="1770919352" sldId="293"/>
        </pc:sldMkLst>
        <pc:spChg chg="mod">
          <ac:chgData name="John Sidhom" userId="eeb6e817-2ba7-4bce-ae41-4042e9e3616f" providerId="ADAL" clId="{CB6AA444-BC45-445B-A597-221C6BDC8719}" dt="2021-01-19T17:40:35.372" v="712" actId="6549"/>
          <ac:spMkLst>
            <pc:docMk/>
            <pc:sldMk cId="1770919352" sldId="293"/>
            <ac:spMk id="4" creationId="{C07C45B8-4983-4FFB-BD8B-B2F43686E476}"/>
          </ac:spMkLst>
        </pc:spChg>
        <pc:spChg chg="mod">
          <ac:chgData name="John Sidhom" userId="eeb6e817-2ba7-4bce-ae41-4042e9e3616f" providerId="ADAL" clId="{CB6AA444-BC45-445B-A597-221C6BDC8719}" dt="2021-01-19T17:39:43.692" v="675" actId="207"/>
          <ac:spMkLst>
            <pc:docMk/>
            <pc:sldMk cId="1770919352" sldId="293"/>
            <ac:spMk id="10" creationId="{DD6AE124-12D6-4AF5-84AD-61CA78333B33}"/>
          </ac:spMkLst>
        </pc:spChg>
        <pc:spChg chg="mod">
          <ac:chgData name="John Sidhom" userId="eeb6e817-2ba7-4bce-ae41-4042e9e3616f" providerId="ADAL" clId="{CB6AA444-BC45-445B-A597-221C6BDC8719}" dt="2021-01-19T17:39:47.616" v="676" actId="207"/>
          <ac:spMkLst>
            <pc:docMk/>
            <pc:sldMk cId="1770919352" sldId="293"/>
            <ac:spMk id="12" creationId="{588F7E64-004F-4362-8B52-B2F7C30A7CD3}"/>
          </ac:spMkLst>
        </pc:spChg>
        <pc:grpChg chg="add">
          <ac:chgData name="John Sidhom" userId="eeb6e817-2ba7-4bce-ae41-4042e9e3616f" providerId="ADAL" clId="{CB6AA444-BC45-445B-A597-221C6BDC8719}" dt="2021-01-19T17:39:37.661" v="674"/>
          <ac:grpSpMkLst>
            <pc:docMk/>
            <pc:sldMk cId="1770919352" sldId="293"/>
            <ac:grpSpMk id="6" creationId="{F2C1C3F1-D0EA-4590-801D-D47D4EC25029}"/>
          </ac:grpSpMkLst>
        </pc:grpChg>
        <pc:graphicFrameChg chg="mod modGraphic">
          <ac:chgData name="John Sidhom" userId="eeb6e817-2ba7-4bce-ae41-4042e9e3616f" providerId="ADAL" clId="{CB6AA444-BC45-445B-A597-221C6BDC8719}" dt="2021-01-20T16:40:23.983" v="820" actId="1036"/>
          <ac:graphicFrameMkLst>
            <pc:docMk/>
            <pc:sldMk cId="1770919352" sldId="293"/>
            <ac:graphicFrameMk id="8" creationId="{963B350B-5588-41B3-AC5F-3C20CBA82888}"/>
          </ac:graphicFrameMkLst>
        </pc:graphicFrameChg>
        <pc:picChg chg="del">
          <ac:chgData name="John Sidhom" userId="eeb6e817-2ba7-4bce-ae41-4042e9e3616f" providerId="ADAL" clId="{CB6AA444-BC45-445B-A597-221C6BDC8719}" dt="2021-01-19T17:39:26.427" v="672" actId="478"/>
          <ac:picMkLst>
            <pc:docMk/>
            <pc:sldMk cId="1770919352" sldId="293"/>
            <ac:picMk id="2" creationId="{9B8AD7F9-A676-4DFA-82AA-4157F7AB048B}"/>
          </ac:picMkLst>
        </pc:picChg>
      </pc:sldChg>
      <pc:sldChg chg="addSp delSp modSp">
        <pc:chgData name="John Sidhom" userId="eeb6e817-2ba7-4bce-ae41-4042e9e3616f" providerId="ADAL" clId="{CB6AA444-BC45-445B-A597-221C6BDC8719}" dt="2021-01-21T00:15:48.054" v="853" actId="207"/>
        <pc:sldMkLst>
          <pc:docMk/>
          <pc:sldMk cId="2377790575" sldId="294"/>
        </pc:sldMkLst>
        <pc:spChg chg="mod">
          <ac:chgData name="John Sidhom" userId="eeb6e817-2ba7-4bce-ae41-4042e9e3616f" providerId="ADAL" clId="{CB6AA444-BC45-445B-A597-221C6BDC8719}" dt="2021-01-19T17:40:14.824" v="686" actId="20577"/>
          <ac:spMkLst>
            <pc:docMk/>
            <pc:sldMk cId="2377790575" sldId="294"/>
            <ac:spMk id="4" creationId="{C07C45B8-4983-4FFB-BD8B-B2F43686E476}"/>
          </ac:spMkLst>
        </pc:spChg>
        <pc:spChg chg="add del">
          <ac:chgData name="John Sidhom" userId="eeb6e817-2ba7-4bce-ae41-4042e9e3616f" providerId="ADAL" clId="{CB6AA444-BC45-445B-A597-221C6BDC8719}" dt="2021-01-19T17:40:05.918" v="678" actId="478"/>
          <ac:spMkLst>
            <pc:docMk/>
            <pc:sldMk cId="2377790575" sldId="294"/>
            <ac:spMk id="6" creationId="{5A6A6E43-C424-4C48-A007-EF770ADBDACC}"/>
          </ac:spMkLst>
        </pc:spChg>
        <pc:spChg chg="mod">
          <ac:chgData name="John Sidhom" userId="eeb6e817-2ba7-4bce-ae41-4042e9e3616f" providerId="ADAL" clId="{CB6AA444-BC45-445B-A597-221C6BDC8719}" dt="2021-01-21T00:15:48.054" v="853" actId="207"/>
          <ac:spMkLst>
            <pc:docMk/>
            <pc:sldMk cId="2377790575" sldId="294"/>
            <ac:spMk id="13" creationId="{93BE6EA1-7B7A-4374-B600-82BE1C5DC8DB}"/>
          </ac:spMkLst>
        </pc:spChg>
        <pc:spChg chg="mod">
          <ac:chgData name="John Sidhom" userId="eeb6e817-2ba7-4bce-ae41-4042e9e3616f" providerId="ADAL" clId="{CB6AA444-BC45-445B-A597-221C6BDC8719}" dt="2021-01-20T22:13:00.905" v="837" actId="207"/>
          <ac:spMkLst>
            <pc:docMk/>
            <pc:sldMk cId="2377790575" sldId="294"/>
            <ac:spMk id="14" creationId="{752F912A-FA55-4DB3-9CD0-CD610B2127C2}"/>
          </ac:spMkLst>
        </pc:spChg>
        <pc:grpChg chg="add mod">
          <ac:chgData name="John Sidhom" userId="eeb6e817-2ba7-4bce-ae41-4042e9e3616f" providerId="ADAL" clId="{CB6AA444-BC45-445B-A597-221C6BDC8719}" dt="2021-01-21T00:15:43.395" v="852" actId="207"/>
          <ac:grpSpMkLst>
            <pc:docMk/>
            <pc:sldMk cId="2377790575" sldId="294"/>
            <ac:grpSpMk id="7" creationId="{245055E8-1773-47D7-826A-9ECEED01115C}"/>
          </ac:grpSpMkLst>
        </pc:grpChg>
        <pc:picChg chg="del">
          <ac:chgData name="John Sidhom" userId="eeb6e817-2ba7-4bce-ae41-4042e9e3616f" providerId="ADAL" clId="{CB6AA444-BC45-445B-A597-221C6BDC8719}" dt="2021-01-19T17:39:29.755" v="673" actId="478"/>
          <ac:picMkLst>
            <pc:docMk/>
            <pc:sldMk cId="2377790575" sldId="294"/>
            <ac:picMk id="2" creationId="{9B8AD7F9-A676-4DFA-82AA-4157F7AB048B}"/>
          </ac:picMkLst>
        </pc:picChg>
      </pc:sldChg>
      <pc:sldChg chg="addSp modSp add del">
        <pc:chgData name="John Sidhom" userId="eeb6e817-2ba7-4bce-ae41-4042e9e3616f" providerId="ADAL" clId="{CB6AA444-BC45-445B-A597-221C6BDC8719}" dt="2021-01-19T21:09:58.935" v="777" actId="2696"/>
        <pc:sldMkLst>
          <pc:docMk/>
          <pc:sldMk cId="4274992529" sldId="295"/>
        </pc:sldMkLst>
        <pc:spChg chg="mod">
          <ac:chgData name="John Sidhom" userId="eeb6e817-2ba7-4bce-ae41-4042e9e3616f" providerId="ADAL" clId="{CB6AA444-BC45-445B-A597-221C6BDC8719}" dt="2021-01-15T11:38:59.875" v="147" actId="14100"/>
          <ac:spMkLst>
            <pc:docMk/>
            <pc:sldMk cId="4274992529" sldId="295"/>
            <ac:spMk id="4" creationId="{C07C45B8-4983-4FFB-BD8B-B2F43686E476}"/>
          </ac:spMkLst>
        </pc:spChg>
        <pc:picChg chg="add mod">
          <ac:chgData name="John Sidhom" userId="eeb6e817-2ba7-4bce-ae41-4042e9e3616f" providerId="ADAL" clId="{CB6AA444-BC45-445B-A597-221C6BDC8719}" dt="2021-01-15T11:39:46.714" v="175" actId="1036"/>
          <ac:picMkLst>
            <pc:docMk/>
            <pc:sldMk cId="4274992529" sldId="295"/>
            <ac:picMk id="2" creationId="{C0463C11-B772-49B2-9807-BB6F93F951D6}"/>
          </ac:picMkLst>
        </pc:picChg>
      </pc:sldChg>
      <pc:sldChg chg="addSp modSp add del">
        <pc:chgData name="John Sidhom" userId="eeb6e817-2ba7-4bce-ae41-4042e9e3616f" providerId="ADAL" clId="{CB6AA444-BC45-445B-A597-221C6BDC8719}" dt="2021-01-19T21:09:55.009" v="776" actId="2696"/>
        <pc:sldMkLst>
          <pc:docMk/>
          <pc:sldMk cId="325037950" sldId="296"/>
        </pc:sldMkLst>
        <pc:spChg chg="mod">
          <ac:chgData name="John Sidhom" userId="eeb6e817-2ba7-4bce-ae41-4042e9e3616f" providerId="ADAL" clId="{CB6AA444-BC45-445B-A597-221C6BDC8719}" dt="2021-01-15T11:38:35.787" v="133" actId="14100"/>
          <ac:spMkLst>
            <pc:docMk/>
            <pc:sldMk cId="325037950" sldId="296"/>
            <ac:spMk id="4" creationId="{C07C45B8-4983-4FFB-BD8B-B2F43686E476}"/>
          </ac:spMkLst>
        </pc:spChg>
        <pc:picChg chg="add">
          <ac:chgData name="John Sidhom" userId="eeb6e817-2ba7-4bce-ae41-4042e9e3616f" providerId="ADAL" clId="{CB6AA444-BC45-445B-A597-221C6BDC8719}" dt="2021-01-15T11:40:19.595" v="176"/>
          <ac:picMkLst>
            <pc:docMk/>
            <pc:sldMk cId="325037950" sldId="296"/>
            <ac:picMk id="2" creationId="{3B48ED2E-2902-407B-B2C2-327CF46E6608}"/>
          </ac:picMkLst>
        </pc:picChg>
      </pc:sldChg>
      <pc:sldChg chg="addSp modSp add">
        <pc:chgData name="John Sidhom" userId="eeb6e817-2ba7-4bce-ae41-4042e9e3616f" providerId="ADAL" clId="{CB6AA444-BC45-445B-A597-221C6BDC8719}" dt="2021-01-21T00:13:50.580" v="841" actId="207"/>
        <pc:sldMkLst>
          <pc:docMk/>
          <pc:sldMk cId="1080759391" sldId="297"/>
        </pc:sldMkLst>
        <pc:spChg chg="mod">
          <ac:chgData name="John Sidhom" userId="eeb6e817-2ba7-4bce-ae41-4042e9e3616f" providerId="ADAL" clId="{CB6AA444-BC45-445B-A597-221C6BDC8719}" dt="2021-01-19T17:30:11.832" v="334" actId="14100"/>
          <ac:spMkLst>
            <pc:docMk/>
            <pc:sldMk cId="1080759391" sldId="297"/>
            <ac:spMk id="4" creationId="{C07C45B8-4983-4FFB-BD8B-B2F43686E476}"/>
          </ac:spMkLst>
        </pc:spChg>
        <pc:spChg chg="mod">
          <ac:chgData name="John Sidhom" userId="eeb6e817-2ba7-4bce-ae41-4042e9e3616f" providerId="ADAL" clId="{CB6AA444-BC45-445B-A597-221C6BDC8719}" dt="2021-01-21T00:13:50.580" v="841" actId="207"/>
          <ac:spMkLst>
            <pc:docMk/>
            <pc:sldMk cId="1080759391" sldId="297"/>
            <ac:spMk id="9" creationId="{6CD32C89-1151-4339-9EE8-280C93B497B4}"/>
          </ac:spMkLst>
        </pc:spChg>
        <pc:grpChg chg="mod">
          <ac:chgData name="John Sidhom" userId="eeb6e817-2ba7-4bce-ae41-4042e9e3616f" providerId="ADAL" clId="{CB6AA444-BC45-445B-A597-221C6BDC8719}" dt="2021-01-21T00:13:43.438" v="840" actId="207"/>
          <ac:grpSpMkLst>
            <pc:docMk/>
            <pc:sldMk cId="1080759391" sldId="297"/>
            <ac:grpSpMk id="6" creationId="{55E6FC46-E3DA-460F-B6D5-BFEC2DAB6398}"/>
          </ac:grpSpMkLst>
        </pc:grpChg>
        <pc:graphicFrameChg chg="add">
          <ac:chgData name="John Sidhom" userId="eeb6e817-2ba7-4bce-ae41-4042e9e3616f" providerId="ADAL" clId="{CB6AA444-BC45-445B-A597-221C6BDC8719}" dt="2021-01-19T17:29:35.989" v="305"/>
          <ac:graphicFrameMkLst>
            <pc:docMk/>
            <pc:sldMk cId="1080759391" sldId="297"/>
            <ac:graphicFrameMk id="14" creationId="{FF0562D4-9CC1-4101-BCA8-7D5BA9DF6C8A}"/>
          </ac:graphicFrameMkLst>
        </pc:graphicFrameChg>
      </pc:sldChg>
      <pc:sldChg chg="add del">
        <pc:chgData name="John Sidhom" userId="eeb6e817-2ba7-4bce-ae41-4042e9e3616f" providerId="ADAL" clId="{CB6AA444-BC45-445B-A597-221C6BDC8719}" dt="2021-01-19T17:28:52.266" v="298" actId="2696"/>
        <pc:sldMkLst>
          <pc:docMk/>
          <pc:sldMk cId="1222630026" sldId="297"/>
        </pc:sldMkLst>
      </pc:sldChg>
      <pc:sldChg chg="addSp modSp add del">
        <pc:chgData name="John Sidhom" userId="eeb6e817-2ba7-4bce-ae41-4042e9e3616f" providerId="ADAL" clId="{CB6AA444-BC45-445B-A597-221C6BDC8719}" dt="2021-01-19T17:25:48.215" v="281" actId="2696"/>
        <pc:sldMkLst>
          <pc:docMk/>
          <pc:sldMk cId="2010262594" sldId="297"/>
        </pc:sldMkLst>
        <pc:spChg chg="mod">
          <ac:chgData name="John Sidhom" userId="eeb6e817-2ba7-4bce-ae41-4042e9e3616f" providerId="ADAL" clId="{CB6AA444-BC45-445B-A597-221C6BDC8719}" dt="2021-01-19T17:24:22.936" v="260" actId="164"/>
          <ac:spMkLst>
            <pc:docMk/>
            <pc:sldMk cId="2010262594" sldId="297"/>
            <ac:spMk id="14" creationId="{02EE7EF8-9CD7-4C11-957B-1FA14DC98A2F}"/>
          </ac:spMkLst>
        </pc:spChg>
        <pc:spChg chg="mod">
          <ac:chgData name="John Sidhom" userId="eeb6e817-2ba7-4bce-ae41-4042e9e3616f" providerId="ADAL" clId="{CB6AA444-BC45-445B-A597-221C6BDC8719}" dt="2021-01-19T17:24:22.936" v="260" actId="164"/>
          <ac:spMkLst>
            <pc:docMk/>
            <pc:sldMk cId="2010262594" sldId="297"/>
            <ac:spMk id="15" creationId="{06873C53-33A9-42A3-ADA3-2E3FD27BAF66}"/>
          </ac:spMkLst>
        </pc:spChg>
        <pc:spChg chg="mod">
          <ac:chgData name="John Sidhom" userId="eeb6e817-2ba7-4bce-ae41-4042e9e3616f" providerId="ADAL" clId="{CB6AA444-BC45-445B-A597-221C6BDC8719}" dt="2021-01-19T17:24:22.936" v="260" actId="164"/>
          <ac:spMkLst>
            <pc:docMk/>
            <pc:sldMk cId="2010262594" sldId="297"/>
            <ac:spMk id="41" creationId="{127047F8-FEDB-43A1-AFF9-54D4E02E9811}"/>
          </ac:spMkLst>
        </pc:spChg>
        <pc:spChg chg="mod">
          <ac:chgData name="John Sidhom" userId="eeb6e817-2ba7-4bce-ae41-4042e9e3616f" providerId="ADAL" clId="{CB6AA444-BC45-445B-A597-221C6BDC8719}" dt="2021-01-19T17:24:22.936" v="260" actId="164"/>
          <ac:spMkLst>
            <pc:docMk/>
            <pc:sldMk cId="2010262594" sldId="297"/>
            <ac:spMk id="43" creationId="{68EEC265-E34B-4974-9B42-90AA49BF2242}"/>
          </ac:spMkLst>
        </pc:spChg>
        <pc:spChg chg="mod">
          <ac:chgData name="John Sidhom" userId="eeb6e817-2ba7-4bce-ae41-4042e9e3616f" providerId="ADAL" clId="{CB6AA444-BC45-445B-A597-221C6BDC8719}" dt="2021-01-19T17:24:22.936" v="260" actId="164"/>
          <ac:spMkLst>
            <pc:docMk/>
            <pc:sldMk cId="2010262594" sldId="297"/>
            <ac:spMk id="44" creationId="{C4B1D6C7-3160-4331-80FB-8DBB87B964FC}"/>
          </ac:spMkLst>
        </pc:spChg>
        <pc:spChg chg="mod">
          <ac:chgData name="John Sidhom" userId="eeb6e817-2ba7-4bce-ae41-4042e9e3616f" providerId="ADAL" clId="{CB6AA444-BC45-445B-A597-221C6BDC8719}" dt="2021-01-19T17:24:22.936" v="260" actId="164"/>
          <ac:spMkLst>
            <pc:docMk/>
            <pc:sldMk cId="2010262594" sldId="297"/>
            <ac:spMk id="47" creationId="{C08D3209-2199-4E75-A5CB-5B006C1F1A56}"/>
          </ac:spMkLst>
        </pc:spChg>
        <pc:grpChg chg="add mod">
          <ac:chgData name="John Sidhom" userId="eeb6e817-2ba7-4bce-ae41-4042e9e3616f" providerId="ADAL" clId="{CB6AA444-BC45-445B-A597-221C6BDC8719}" dt="2021-01-19T17:24:29.970" v="261" actId="14100"/>
          <ac:grpSpMkLst>
            <pc:docMk/>
            <pc:sldMk cId="2010262594" sldId="297"/>
            <ac:grpSpMk id="4" creationId="{5640A092-DA03-499B-97FA-D3CA73C782A6}"/>
          </ac:grpSpMkLst>
        </pc:grpChg>
      </pc:sldChg>
      <pc:sldChg chg="addSp modSp add del">
        <pc:chgData name="John Sidhom" userId="eeb6e817-2ba7-4bce-ae41-4042e9e3616f" providerId="ADAL" clId="{CB6AA444-BC45-445B-A597-221C6BDC8719}" dt="2021-01-19T17:38:22.568" v="668" actId="2696"/>
        <pc:sldMkLst>
          <pc:docMk/>
          <pc:sldMk cId="2595913330" sldId="298"/>
        </pc:sldMkLst>
        <pc:spChg chg="mod">
          <ac:chgData name="John Sidhom" userId="eeb6e817-2ba7-4bce-ae41-4042e9e3616f" providerId="ADAL" clId="{CB6AA444-BC45-445B-A597-221C6BDC8719}" dt="2021-01-19T17:30:18.921" v="342" actId="20577"/>
          <ac:spMkLst>
            <pc:docMk/>
            <pc:sldMk cId="2595913330" sldId="298"/>
            <ac:spMk id="4" creationId="{C07C45B8-4983-4FFB-BD8B-B2F43686E476}"/>
          </ac:spMkLst>
        </pc:spChg>
        <pc:graphicFrameChg chg="add mod">
          <ac:chgData name="John Sidhom" userId="eeb6e817-2ba7-4bce-ae41-4042e9e3616f" providerId="ADAL" clId="{CB6AA444-BC45-445B-A597-221C6BDC8719}" dt="2021-01-19T17:29:55.650" v="318" actId="1035"/>
          <ac:graphicFrameMkLst>
            <pc:docMk/>
            <pc:sldMk cId="2595913330" sldId="298"/>
            <ac:graphicFrameMk id="14" creationId="{42BC281D-59CA-447C-9B7C-C15927A39405}"/>
          </ac:graphicFrameMkLst>
        </pc:graphicFrameChg>
      </pc:sldChg>
      <pc:sldChg chg="add del">
        <pc:chgData name="John Sidhom" userId="eeb6e817-2ba7-4bce-ae41-4042e9e3616f" providerId="ADAL" clId="{CB6AA444-BC45-445B-A597-221C6BDC8719}" dt="2021-01-19T17:28:52.764" v="299" actId="2696"/>
        <pc:sldMkLst>
          <pc:docMk/>
          <pc:sldMk cId="4242257949" sldId="298"/>
        </pc:sldMkLst>
      </pc:sldChg>
      <pc:sldChg chg="add del">
        <pc:chgData name="John Sidhom" userId="eeb6e817-2ba7-4bce-ae41-4042e9e3616f" providerId="ADAL" clId="{CB6AA444-BC45-445B-A597-221C6BDC8719}" dt="2021-01-19T17:29:58.800" v="319" actId="2696"/>
        <pc:sldMkLst>
          <pc:docMk/>
          <pc:sldMk cId="933628168" sldId="299"/>
        </pc:sldMkLst>
      </pc:sldChg>
      <pc:sldChg chg="add del">
        <pc:chgData name="John Sidhom" userId="eeb6e817-2ba7-4bce-ae41-4042e9e3616f" providerId="ADAL" clId="{CB6AA444-BC45-445B-A597-221C6BDC8719}" dt="2021-01-19T17:28:53.551" v="300" actId="2696"/>
        <pc:sldMkLst>
          <pc:docMk/>
          <pc:sldMk cId="3909918249" sldId="299"/>
        </pc:sldMkLst>
      </pc:sldChg>
      <pc:sldChg chg="modSp add">
        <pc:chgData name="John Sidhom" userId="eeb6e817-2ba7-4bce-ae41-4042e9e3616f" providerId="ADAL" clId="{CB6AA444-BC45-445B-A597-221C6BDC8719}" dt="2021-01-21T00:14:08.502" v="843" actId="207"/>
        <pc:sldMkLst>
          <pc:docMk/>
          <pc:sldMk cId="3935555087" sldId="299"/>
        </pc:sldMkLst>
        <pc:spChg chg="mod">
          <ac:chgData name="John Sidhom" userId="eeb6e817-2ba7-4bce-ae41-4042e9e3616f" providerId="ADAL" clId="{CB6AA444-BC45-445B-A597-221C6BDC8719}" dt="2021-01-21T00:14:08.502" v="843" actId="207"/>
          <ac:spMkLst>
            <pc:docMk/>
            <pc:sldMk cId="3935555087" sldId="299"/>
            <ac:spMk id="9" creationId="{6CD32C89-1151-4339-9EE8-280C93B497B4}"/>
          </ac:spMkLst>
        </pc:spChg>
        <pc:grpChg chg="mod">
          <ac:chgData name="John Sidhom" userId="eeb6e817-2ba7-4bce-ae41-4042e9e3616f" providerId="ADAL" clId="{CB6AA444-BC45-445B-A597-221C6BDC8719}" dt="2021-01-21T00:14:03.715" v="842" actId="207"/>
          <ac:grpSpMkLst>
            <pc:docMk/>
            <pc:sldMk cId="3935555087" sldId="299"/>
            <ac:grpSpMk id="6" creationId="{55E6FC46-E3DA-460F-B6D5-BFEC2DAB6398}"/>
          </ac:grpSpMkLst>
        </pc:grpChg>
      </pc:sldChg>
      <pc:sldChg chg="addSp delSp modSp add del">
        <pc:chgData name="John Sidhom" userId="eeb6e817-2ba7-4bce-ae41-4042e9e3616f" providerId="ADAL" clId="{CB6AA444-BC45-445B-A597-221C6BDC8719}" dt="2021-01-19T17:38:39.813" v="669" actId="2696"/>
        <pc:sldMkLst>
          <pc:docMk/>
          <pc:sldMk cId="4063515489" sldId="300"/>
        </pc:sldMkLst>
        <pc:spChg chg="mod">
          <ac:chgData name="John Sidhom" userId="eeb6e817-2ba7-4bce-ae41-4042e9e3616f" providerId="ADAL" clId="{CB6AA444-BC45-445B-A597-221C6BDC8719}" dt="2021-01-19T17:31:47.220" v="369" actId="14100"/>
          <ac:spMkLst>
            <pc:docMk/>
            <pc:sldMk cId="4063515489" sldId="300"/>
            <ac:spMk id="4" creationId="{C07C45B8-4983-4FFB-BD8B-B2F43686E476}"/>
          </ac:spMkLst>
        </pc:spChg>
        <pc:graphicFrameChg chg="add del">
          <ac:chgData name="John Sidhom" userId="eeb6e817-2ba7-4bce-ae41-4042e9e3616f" providerId="ADAL" clId="{CB6AA444-BC45-445B-A597-221C6BDC8719}" dt="2021-01-19T17:32:33.645" v="372" actId="478"/>
          <ac:graphicFrameMkLst>
            <pc:docMk/>
            <pc:sldMk cId="4063515489" sldId="300"/>
            <ac:graphicFrameMk id="2" creationId="{F9C97FA0-03A8-40DB-92D6-BB4A26A04DA5}"/>
          </ac:graphicFrameMkLst>
        </pc:graphicFrameChg>
        <pc:graphicFrameChg chg="add del">
          <ac:chgData name="John Sidhom" userId="eeb6e817-2ba7-4bce-ae41-4042e9e3616f" providerId="ADAL" clId="{CB6AA444-BC45-445B-A597-221C6BDC8719}" dt="2021-01-19T17:32:43.837" v="374" actId="478"/>
          <ac:graphicFrameMkLst>
            <pc:docMk/>
            <pc:sldMk cId="4063515489" sldId="300"/>
            <ac:graphicFrameMk id="3" creationId="{D15EB284-6989-4C5B-A2A8-690D900FEA5C}"/>
          </ac:graphicFrameMkLst>
        </pc:graphicFrameChg>
        <pc:graphicFrameChg chg="del">
          <ac:chgData name="John Sidhom" userId="eeb6e817-2ba7-4bce-ae41-4042e9e3616f" providerId="ADAL" clId="{CB6AA444-BC45-445B-A597-221C6BDC8719}" dt="2021-01-19T17:32:17.236" v="370" actId="478"/>
          <ac:graphicFrameMkLst>
            <pc:docMk/>
            <pc:sldMk cId="4063515489" sldId="300"/>
            <ac:graphicFrameMk id="14" creationId="{42BC281D-59CA-447C-9B7C-C15927A39405}"/>
          </ac:graphicFrameMkLst>
        </pc:graphicFrameChg>
      </pc:sldChg>
      <pc:sldChg chg="modSp add ord">
        <pc:chgData name="John Sidhom" userId="eeb6e817-2ba7-4bce-ae41-4042e9e3616f" providerId="ADAL" clId="{CB6AA444-BC45-445B-A597-221C6BDC8719}" dt="2021-01-21T00:14:23.551" v="845" actId="207"/>
        <pc:sldMkLst>
          <pc:docMk/>
          <pc:sldMk cId="234365872" sldId="301"/>
        </pc:sldMkLst>
        <pc:spChg chg="mod">
          <ac:chgData name="John Sidhom" userId="eeb6e817-2ba7-4bce-ae41-4042e9e3616f" providerId="ADAL" clId="{CB6AA444-BC45-445B-A597-221C6BDC8719}" dt="2021-01-19T17:33:02.369" v="378" actId="14100"/>
          <ac:spMkLst>
            <pc:docMk/>
            <pc:sldMk cId="234365872" sldId="301"/>
            <ac:spMk id="4" creationId="{C07C45B8-4983-4FFB-BD8B-B2F43686E476}"/>
          </ac:spMkLst>
        </pc:spChg>
        <pc:spChg chg="mod">
          <ac:chgData name="John Sidhom" userId="eeb6e817-2ba7-4bce-ae41-4042e9e3616f" providerId="ADAL" clId="{CB6AA444-BC45-445B-A597-221C6BDC8719}" dt="2021-01-19T17:33:26.220" v="407" actId="207"/>
          <ac:spMkLst>
            <pc:docMk/>
            <pc:sldMk cId="234365872" sldId="301"/>
            <ac:spMk id="9" creationId="{6CD32C89-1151-4339-9EE8-280C93B497B4}"/>
          </ac:spMkLst>
        </pc:spChg>
        <pc:spChg chg="mod">
          <ac:chgData name="John Sidhom" userId="eeb6e817-2ba7-4bce-ae41-4042e9e3616f" providerId="ADAL" clId="{CB6AA444-BC45-445B-A597-221C6BDC8719}" dt="2021-01-21T00:14:23.551" v="845" actId="207"/>
          <ac:spMkLst>
            <pc:docMk/>
            <pc:sldMk cId="234365872" sldId="301"/>
            <ac:spMk id="11" creationId="{E519B272-3028-4290-B7F0-17CA975AA02B}"/>
          </ac:spMkLst>
        </pc:spChg>
        <pc:spChg chg="mod">
          <ac:chgData name="John Sidhom" userId="eeb6e817-2ba7-4bce-ae41-4042e9e3616f" providerId="ADAL" clId="{CB6AA444-BC45-445B-A597-221C6BDC8719}" dt="2021-01-19T17:33:16.473" v="405" actId="1036"/>
          <ac:spMkLst>
            <pc:docMk/>
            <pc:sldMk cId="234365872" sldId="301"/>
            <ac:spMk id="37" creationId="{C1B9BF59-FD78-4598-AEEA-8D4C555B37D4}"/>
          </ac:spMkLst>
        </pc:spChg>
        <pc:grpChg chg="mod">
          <ac:chgData name="John Sidhom" userId="eeb6e817-2ba7-4bce-ae41-4042e9e3616f" providerId="ADAL" clId="{CB6AA444-BC45-445B-A597-221C6BDC8719}" dt="2021-01-21T00:14:18.374" v="844" actId="207"/>
          <ac:grpSpMkLst>
            <pc:docMk/>
            <pc:sldMk cId="234365872" sldId="301"/>
            <ac:grpSpMk id="6" creationId="{55E6FC46-E3DA-460F-B6D5-BFEC2DAB6398}"/>
          </ac:grpSpMkLst>
        </pc:grpChg>
        <pc:graphicFrameChg chg="mod modGraphic">
          <ac:chgData name="John Sidhom" userId="eeb6e817-2ba7-4bce-ae41-4042e9e3616f" providerId="ADAL" clId="{CB6AA444-BC45-445B-A597-221C6BDC8719}" dt="2021-01-19T17:34:02.441" v="464" actId="1036"/>
          <ac:graphicFrameMkLst>
            <pc:docMk/>
            <pc:sldMk cId="234365872" sldId="301"/>
            <ac:graphicFrameMk id="14" creationId="{FF0562D4-9CC1-4101-BCA8-7D5BA9DF6C8A}"/>
          </ac:graphicFrameMkLst>
        </pc:graphicFrameChg>
      </pc:sldChg>
      <pc:sldChg chg="addSp delSp modSp add ord">
        <pc:chgData name="John Sidhom" userId="eeb6e817-2ba7-4bce-ae41-4042e9e3616f" providerId="ADAL" clId="{CB6AA444-BC45-445B-A597-221C6BDC8719}" dt="2021-01-21T00:14:42.657" v="847" actId="207"/>
        <pc:sldMkLst>
          <pc:docMk/>
          <pc:sldMk cId="3226864652" sldId="302"/>
        </pc:sldMkLst>
        <pc:spChg chg="mod">
          <ac:chgData name="John Sidhom" userId="eeb6e817-2ba7-4bce-ae41-4042e9e3616f" providerId="ADAL" clId="{CB6AA444-BC45-445B-A597-221C6BDC8719}" dt="2021-01-19T17:34:41.941" v="485" actId="14100"/>
          <ac:spMkLst>
            <pc:docMk/>
            <pc:sldMk cId="3226864652" sldId="302"/>
            <ac:spMk id="4" creationId="{C07C45B8-4983-4FFB-BD8B-B2F43686E476}"/>
          </ac:spMkLst>
        </pc:spChg>
        <pc:spChg chg="add">
          <ac:chgData name="John Sidhom" userId="eeb6e817-2ba7-4bce-ae41-4042e9e3616f" providerId="ADAL" clId="{CB6AA444-BC45-445B-A597-221C6BDC8719}" dt="2021-01-19T17:35:00.559" v="487"/>
          <ac:spMkLst>
            <pc:docMk/>
            <pc:sldMk cId="3226864652" sldId="302"/>
            <ac:spMk id="15" creationId="{AAB858B2-CD60-4C31-9BDB-CD6561A5C3FE}"/>
          </ac:spMkLst>
        </pc:spChg>
        <pc:spChg chg="mod">
          <ac:chgData name="John Sidhom" userId="eeb6e817-2ba7-4bce-ae41-4042e9e3616f" providerId="ADAL" clId="{CB6AA444-BC45-445B-A597-221C6BDC8719}" dt="2021-01-21T00:14:42.657" v="847" actId="207"/>
          <ac:spMkLst>
            <pc:docMk/>
            <pc:sldMk cId="3226864652" sldId="302"/>
            <ac:spMk id="20" creationId="{E08C0647-55E3-49ED-9226-36E5CBFA622F}"/>
          </ac:spMkLst>
        </pc:spChg>
        <pc:spChg chg="del">
          <ac:chgData name="John Sidhom" userId="eeb6e817-2ba7-4bce-ae41-4042e9e3616f" providerId="ADAL" clId="{CB6AA444-BC45-445B-A597-221C6BDC8719}" dt="2021-01-19T17:34:53.610" v="486" actId="478"/>
          <ac:spMkLst>
            <pc:docMk/>
            <pc:sldMk cId="3226864652" sldId="302"/>
            <ac:spMk id="37" creationId="{C1B9BF59-FD78-4598-AEEA-8D4C555B37D4}"/>
          </ac:spMkLst>
        </pc:spChg>
        <pc:grpChg chg="del">
          <ac:chgData name="John Sidhom" userId="eeb6e817-2ba7-4bce-ae41-4042e9e3616f" providerId="ADAL" clId="{CB6AA444-BC45-445B-A597-221C6BDC8719}" dt="2021-01-19T17:34:53.610" v="486" actId="478"/>
          <ac:grpSpMkLst>
            <pc:docMk/>
            <pc:sldMk cId="3226864652" sldId="302"/>
            <ac:grpSpMk id="6" creationId="{55E6FC46-E3DA-460F-B6D5-BFEC2DAB6398}"/>
          </ac:grpSpMkLst>
        </pc:grpChg>
        <pc:grpChg chg="add mod">
          <ac:chgData name="John Sidhom" userId="eeb6e817-2ba7-4bce-ae41-4042e9e3616f" providerId="ADAL" clId="{CB6AA444-BC45-445B-A597-221C6BDC8719}" dt="2021-01-21T00:14:37.584" v="846" actId="207"/>
          <ac:grpSpMkLst>
            <pc:docMk/>
            <pc:sldMk cId="3226864652" sldId="302"/>
            <ac:grpSpMk id="16" creationId="{B805B28D-0BF1-4047-B4DC-8AF836BDD1B6}"/>
          </ac:grpSpMkLst>
        </pc:grpChg>
        <pc:graphicFrameChg chg="mod modGraphic">
          <ac:chgData name="John Sidhom" userId="eeb6e817-2ba7-4bce-ae41-4042e9e3616f" providerId="ADAL" clId="{CB6AA444-BC45-445B-A597-221C6BDC8719}" dt="2021-01-19T17:35:43.964" v="502" actId="1036"/>
          <ac:graphicFrameMkLst>
            <pc:docMk/>
            <pc:sldMk cId="3226864652" sldId="302"/>
            <ac:graphicFrameMk id="14" creationId="{42BC281D-59CA-447C-9B7C-C15927A39405}"/>
          </ac:graphicFrameMkLst>
        </pc:graphicFrameChg>
      </pc:sldChg>
      <pc:sldChg chg="modSp add">
        <pc:chgData name="John Sidhom" userId="eeb6e817-2ba7-4bce-ae41-4042e9e3616f" providerId="ADAL" clId="{CB6AA444-BC45-445B-A597-221C6BDC8719}" dt="2021-01-21T00:14:59.967" v="849" actId="207"/>
        <pc:sldMkLst>
          <pc:docMk/>
          <pc:sldMk cId="1940695399" sldId="303"/>
        </pc:sldMkLst>
        <pc:spChg chg="mod">
          <ac:chgData name="John Sidhom" userId="eeb6e817-2ba7-4bce-ae41-4042e9e3616f" providerId="ADAL" clId="{CB6AA444-BC45-445B-A597-221C6BDC8719}" dt="2021-01-19T17:36:33.150" v="542" actId="6549"/>
          <ac:spMkLst>
            <pc:docMk/>
            <pc:sldMk cId="1940695399" sldId="303"/>
            <ac:spMk id="4" creationId="{C07C45B8-4983-4FFB-BD8B-B2F43686E476}"/>
          </ac:spMkLst>
        </pc:spChg>
        <pc:spChg chg="mod">
          <ac:chgData name="John Sidhom" userId="eeb6e817-2ba7-4bce-ae41-4042e9e3616f" providerId="ADAL" clId="{CB6AA444-BC45-445B-A597-221C6BDC8719}" dt="2021-01-19T17:37:58.554" v="667" actId="1035"/>
          <ac:spMkLst>
            <pc:docMk/>
            <pc:sldMk cId="1940695399" sldId="303"/>
            <ac:spMk id="15" creationId="{AAB858B2-CD60-4C31-9BDB-CD6561A5C3FE}"/>
          </ac:spMkLst>
        </pc:spChg>
        <pc:spChg chg="mod">
          <ac:chgData name="John Sidhom" userId="eeb6e817-2ba7-4bce-ae41-4042e9e3616f" providerId="ADAL" clId="{CB6AA444-BC45-445B-A597-221C6BDC8719}" dt="2021-01-21T00:14:59.967" v="849" actId="207"/>
          <ac:spMkLst>
            <pc:docMk/>
            <pc:sldMk cId="1940695399" sldId="303"/>
            <ac:spMk id="19" creationId="{69E281C8-1D2B-401E-ACDD-D373372A00A8}"/>
          </ac:spMkLst>
        </pc:spChg>
        <pc:spChg chg="mod">
          <ac:chgData name="John Sidhom" userId="eeb6e817-2ba7-4bce-ae41-4042e9e3616f" providerId="ADAL" clId="{CB6AA444-BC45-445B-A597-221C6BDC8719}" dt="2021-01-19T17:37:50.556" v="642" actId="207"/>
          <ac:spMkLst>
            <pc:docMk/>
            <pc:sldMk cId="1940695399" sldId="303"/>
            <ac:spMk id="20" creationId="{E08C0647-55E3-49ED-9226-36E5CBFA622F}"/>
          </ac:spMkLst>
        </pc:spChg>
        <pc:grpChg chg="mod">
          <ac:chgData name="John Sidhom" userId="eeb6e817-2ba7-4bce-ae41-4042e9e3616f" providerId="ADAL" clId="{CB6AA444-BC45-445B-A597-221C6BDC8719}" dt="2021-01-21T00:14:54.782" v="848" actId="207"/>
          <ac:grpSpMkLst>
            <pc:docMk/>
            <pc:sldMk cId="1940695399" sldId="303"/>
            <ac:grpSpMk id="16" creationId="{B805B28D-0BF1-4047-B4DC-8AF836BDD1B6}"/>
          </ac:grpSpMkLst>
        </pc:grpChg>
        <pc:graphicFrameChg chg="mod modGraphic">
          <ac:chgData name="John Sidhom" userId="eeb6e817-2ba7-4bce-ae41-4042e9e3616f" providerId="ADAL" clId="{CB6AA444-BC45-445B-A597-221C6BDC8719}" dt="2021-01-19T17:37:58.554" v="667" actId="1035"/>
          <ac:graphicFrameMkLst>
            <pc:docMk/>
            <pc:sldMk cId="1940695399" sldId="303"/>
            <ac:graphicFrameMk id="14" creationId="{42BC281D-59CA-447C-9B7C-C15927A39405}"/>
          </ac:graphicFrameMkLst>
        </pc:graphicFrameChg>
      </pc:sldChg>
      <pc:sldChg chg="modSp add">
        <pc:chgData name="John Sidhom" userId="eeb6e817-2ba7-4bce-ae41-4042e9e3616f" providerId="ADAL" clId="{CB6AA444-BC45-445B-A597-221C6BDC8719}" dt="2021-01-21T00:15:21.474" v="851" actId="207"/>
        <pc:sldMkLst>
          <pc:docMk/>
          <pc:sldMk cId="1165888932" sldId="304"/>
        </pc:sldMkLst>
        <pc:spChg chg="mod">
          <ac:chgData name="John Sidhom" userId="eeb6e817-2ba7-4bce-ae41-4042e9e3616f" providerId="ADAL" clId="{CB6AA444-BC45-445B-A597-221C6BDC8719}" dt="2021-01-21T00:15:21.474" v="851" actId="207"/>
          <ac:spMkLst>
            <pc:docMk/>
            <pc:sldMk cId="1165888932" sldId="304"/>
            <ac:spMk id="12" creationId="{588F7E64-004F-4362-8B52-B2F7C30A7CD3}"/>
          </ac:spMkLst>
        </pc:spChg>
        <pc:grpChg chg="mod">
          <ac:chgData name="John Sidhom" userId="eeb6e817-2ba7-4bce-ae41-4042e9e3616f" providerId="ADAL" clId="{CB6AA444-BC45-445B-A597-221C6BDC8719}" dt="2021-01-21T00:15:16.547" v="850" actId="207"/>
          <ac:grpSpMkLst>
            <pc:docMk/>
            <pc:sldMk cId="1165888932" sldId="304"/>
            <ac:grpSpMk id="6" creationId="{F2C1C3F1-D0EA-4590-801D-D47D4EC2502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B01639-DAD8-417F-B6AC-D42D3910984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C247E1-C257-4AB9-9DAC-F8154828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47E1-C257-4AB9-9DAC-F81548284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FA0-F757-4E22-B26C-878E1F62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243C-FBC9-46B1-924C-5F3E9269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FB72-FA0D-498C-BFBC-3B435D0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AB03-A89D-4C6D-AAB5-E5EEA2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CDE9-8D84-42E9-99ED-56E9925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4C3-66E8-4628-85BF-C62318B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5D17-3B59-4DB2-9441-ACF44B2D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DD8E-9D15-46B9-90F1-518B11C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A28-2D22-4EDE-B4F1-A29FD17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64B4-D778-43DB-B1A1-8FA203D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3A6D-68CD-40C4-A7C6-AB13D969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956E-3720-4D29-9301-D6F6DC3A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1837-7D86-4126-884F-1BA9D30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8CD9-DBA6-48C3-8E8E-FF31156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7540-417B-4C1F-82A7-7FBD566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EFD-4307-4B41-8256-8E5C853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C2C-CB5C-4BEA-B6F0-4540229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CD6-E6A6-4972-A585-A9BDB39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288-E43A-4361-994A-C208F36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9CA6-344F-4B13-9291-9678EF6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0C-8FBF-41E8-87A3-EDFAD35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252C-1399-4CCC-8BEA-6CF25D81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4E3-C4BC-4320-847F-51835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E824-2060-4C8C-803E-73779C37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394A-7C0F-40E1-B8C5-16BFBFB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671-6765-4B9D-B3A2-464E3F3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2AFC-B6B5-4EF7-AB67-25C11CDF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FA31-82A2-4550-9427-9287F6C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F7E-CBC6-4A50-8CAE-6021979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CA56-F114-4DE3-86B9-9C27A65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1C2E-C727-4B2D-BBE6-5D62394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F1A-7BB1-4D6C-B72B-7DE52F7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CE3E-81EA-4999-AC8C-8495859D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AAA-1BCF-4A27-9DA2-4619B5CA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6219-16D1-484E-9959-D0E39BF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5E-5AE8-41F3-AD69-9080559E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A88C-DF29-4261-BB03-B369A0F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763-57D5-40C6-81ED-A597161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8DBB0-0750-47A7-B0A5-F86D980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4CC0-B2A3-4361-AA17-E3BD7F4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E942-3813-4E8C-A354-89A8F73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7944-78EE-42CC-B914-B151396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8D00-768B-46D6-A435-16FC840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64DB-F8C3-4415-B7EB-736B988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30D55-FAFB-486F-BA71-898F81A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1E95-29D6-4B5D-895F-6E4040F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5BB-9E7E-41EF-AE9E-70A251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7A0-6243-4801-AC9D-64F712D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82F1-A2CD-4AB2-A371-A1D026DC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BF42-F64C-4231-8C6D-7CC95AD4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F682-FEE9-45F5-9BFE-A6FD5CA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2A5-BACB-400E-930D-51D07DA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35A-CCF9-4014-8A55-944F2F3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C38DA-AE67-498F-B499-A18628F0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41B-A21E-4ADB-AC48-60CD1D7C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524B-7C03-4702-8053-57347B1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B474-21ED-4124-AB1F-B3707C0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EE27-5E9A-4093-A563-F0F3189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26D2-39B6-4B15-8716-3AE9215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F5C6-3389-44E1-B6E6-53F3A9C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EC21-D827-46ED-87BF-3804A49D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815-4F29-43CA-B3B6-BC8BFF87DA5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AAF8-5A22-4091-A924-25C8AFCC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B83-1EE9-421E-BECB-52ECBABEE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239103-D575-423F-8B20-3CE1A52423B7}"/>
              </a:ext>
            </a:extLst>
          </p:cNvPr>
          <p:cNvSpPr txBox="1"/>
          <p:nvPr/>
        </p:nvSpPr>
        <p:spPr>
          <a:xfrm flipH="1">
            <a:off x="348341" y="457163"/>
            <a:ext cx="83253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Higher Education Accelerator Common Canvas &amp; Model Apps and Higher Education Portal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Packaging &amp; Layering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05D10-0C08-4611-A2C8-652828D3CB95}"/>
              </a:ext>
            </a:extLst>
          </p:cNvPr>
          <p:cNvGrpSpPr/>
          <p:nvPr/>
        </p:nvGrpSpPr>
        <p:grpSpPr>
          <a:xfrm>
            <a:off x="348341" y="5834443"/>
            <a:ext cx="5631866" cy="880959"/>
            <a:chOff x="348341" y="5834443"/>
            <a:chExt cx="5631866" cy="880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B3E134-A630-437B-BA6E-1FED6A986F87}"/>
                </a:ext>
              </a:extLst>
            </p:cNvPr>
            <p:cNvSpPr/>
            <p:nvPr/>
          </p:nvSpPr>
          <p:spPr>
            <a:xfrm>
              <a:off x="348341" y="5840035"/>
              <a:ext cx="333428" cy="363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667F-FA89-47A1-AEF1-54EAD057CD1F}"/>
                </a:ext>
              </a:extLst>
            </p:cNvPr>
            <p:cNvSpPr/>
            <p:nvPr/>
          </p:nvSpPr>
          <p:spPr>
            <a:xfrm>
              <a:off x="348341" y="6346070"/>
              <a:ext cx="333428" cy="363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B16CAD-1709-4F15-ADA6-0F66BCEA0E78}"/>
                </a:ext>
              </a:extLst>
            </p:cNvPr>
            <p:cNvSpPr txBox="1"/>
            <p:nvPr/>
          </p:nvSpPr>
          <p:spPr>
            <a:xfrm>
              <a:off x="681769" y="5834443"/>
              <a:ext cx="3785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Higher Education Specific Solutions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EB931-00C1-4BD1-B6A7-0371E85BE99A}"/>
                </a:ext>
              </a:extLst>
            </p:cNvPr>
            <p:cNvSpPr txBox="1"/>
            <p:nvPr/>
          </p:nvSpPr>
          <p:spPr>
            <a:xfrm>
              <a:off x="681769" y="6346070"/>
              <a:ext cx="529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Existing Microsoft Business Applications Solutions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047F8-FEDB-43A1-AFF9-54D4E02E9811}"/>
              </a:ext>
            </a:extLst>
          </p:cNvPr>
          <p:cNvSpPr/>
          <p:nvPr/>
        </p:nvSpPr>
        <p:spPr>
          <a:xfrm>
            <a:off x="1530533" y="4788419"/>
            <a:ext cx="9130937" cy="533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CDM Common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EEC265-E34B-4974-9B42-90AA49BF2242}"/>
              </a:ext>
            </a:extLst>
          </p:cNvPr>
          <p:cNvSpPr/>
          <p:nvPr/>
        </p:nvSpPr>
        <p:spPr>
          <a:xfrm>
            <a:off x="1530527" y="4111136"/>
            <a:ext cx="9130943" cy="53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Common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B1D6C7-3160-4331-80FB-8DBB87B964FC}"/>
              </a:ext>
            </a:extLst>
          </p:cNvPr>
          <p:cNvSpPr/>
          <p:nvPr/>
        </p:nvSpPr>
        <p:spPr>
          <a:xfrm>
            <a:off x="6289964" y="2709252"/>
            <a:ext cx="4371502" cy="53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 Canvas Model Apps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D3209-2199-4E75-A5CB-5B006C1F1A56}"/>
              </a:ext>
            </a:extLst>
          </p:cNvPr>
          <p:cNvSpPr/>
          <p:nvPr/>
        </p:nvSpPr>
        <p:spPr>
          <a:xfrm>
            <a:off x="1530527" y="3424980"/>
            <a:ext cx="9130939" cy="53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E7EF8-9CD7-4C11-957B-1FA14DC98A2F}"/>
              </a:ext>
            </a:extLst>
          </p:cNvPr>
          <p:cNvSpPr/>
          <p:nvPr/>
        </p:nvSpPr>
        <p:spPr>
          <a:xfrm>
            <a:off x="1530529" y="2054437"/>
            <a:ext cx="4601059" cy="53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</a:t>
            </a:r>
          </a:p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873C53-33A9-42A3-ADA3-2E3FD27BAF66}"/>
              </a:ext>
            </a:extLst>
          </p:cNvPr>
          <p:cNvSpPr/>
          <p:nvPr/>
        </p:nvSpPr>
        <p:spPr>
          <a:xfrm>
            <a:off x="1530527" y="2709252"/>
            <a:ext cx="4601062" cy="533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PowerApps Portal</a:t>
            </a:r>
          </a:p>
        </p:txBody>
      </p:sp>
    </p:spTree>
    <p:extLst>
      <p:ext uri="{BB962C8B-B14F-4D97-AF65-F5344CB8AC3E}">
        <p14:creationId xmlns:p14="http://schemas.microsoft.com/office/powerpoint/2010/main" val="128803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451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ERD – Higher Education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A3107-A99A-421B-A87A-E8E6573A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82" y="1105142"/>
            <a:ext cx="8266545" cy="52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E6FC46-E3DA-460F-B6D5-BFEC2DAB6398}"/>
              </a:ext>
            </a:extLst>
          </p:cNvPr>
          <p:cNvGrpSpPr/>
          <p:nvPr/>
        </p:nvGrpSpPr>
        <p:grpSpPr>
          <a:xfrm>
            <a:off x="865921" y="2532084"/>
            <a:ext cx="5031913" cy="1800516"/>
            <a:chOff x="1530527" y="2054437"/>
            <a:chExt cx="9130943" cy="3267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6D1FA3-420D-47C8-BB12-84B7D90B605A}"/>
                </a:ext>
              </a:extLst>
            </p:cNvPr>
            <p:cNvSpPr/>
            <p:nvPr/>
          </p:nvSpPr>
          <p:spPr>
            <a:xfrm>
              <a:off x="1530533" y="4788419"/>
              <a:ext cx="9130937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D32C89-1151-4339-9EE8-280C93B497B4}"/>
                </a:ext>
              </a:extLst>
            </p:cNvPr>
            <p:cNvSpPr/>
            <p:nvPr/>
          </p:nvSpPr>
          <p:spPr>
            <a:xfrm>
              <a:off x="1530527" y="4111136"/>
              <a:ext cx="9130943" cy="533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903E7-D2FC-45BB-A391-31C32516CE6D}"/>
                </a:ext>
              </a:extLst>
            </p:cNvPr>
            <p:cNvSpPr/>
            <p:nvPr/>
          </p:nvSpPr>
          <p:spPr>
            <a:xfrm>
              <a:off x="6289964" y="2709252"/>
              <a:ext cx="4371502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9B272-3028-4290-B7F0-17CA975AA02B}"/>
                </a:ext>
              </a:extLst>
            </p:cNvPr>
            <p:cNvSpPr/>
            <p:nvPr/>
          </p:nvSpPr>
          <p:spPr>
            <a:xfrm>
              <a:off x="1530527" y="3424980"/>
              <a:ext cx="913093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100077-F76B-4CEC-A58E-5CF1867AE186}"/>
                </a:ext>
              </a:extLst>
            </p:cNvPr>
            <p:cNvSpPr/>
            <p:nvPr/>
          </p:nvSpPr>
          <p:spPr>
            <a:xfrm>
              <a:off x="1530529" y="2054437"/>
              <a:ext cx="460105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A6C8C0-154F-44D1-B910-9DAE71DE4886}"/>
                </a:ext>
              </a:extLst>
            </p:cNvPr>
            <p:cNvSpPr/>
            <p:nvPr/>
          </p:nvSpPr>
          <p:spPr>
            <a:xfrm>
              <a:off x="1530527" y="2709252"/>
              <a:ext cx="4601062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</p:grp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95A951F2-E612-4A89-9DEC-D2EC6ECF0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59267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Accomplishment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18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E6FC46-E3DA-460F-B6D5-BFEC2DAB6398}"/>
              </a:ext>
            </a:extLst>
          </p:cNvPr>
          <p:cNvGrpSpPr/>
          <p:nvPr/>
        </p:nvGrpSpPr>
        <p:grpSpPr>
          <a:xfrm>
            <a:off x="865921" y="2532084"/>
            <a:ext cx="5031913" cy="1800516"/>
            <a:chOff x="1530527" y="2054437"/>
            <a:chExt cx="9130943" cy="3267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6D1FA3-420D-47C8-BB12-84B7D90B605A}"/>
                </a:ext>
              </a:extLst>
            </p:cNvPr>
            <p:cNvSpPr/>
            <p:nvPr/>
          </p:nvSpPr>
          <p:spPr>
            <a:xfrm>
              <a:off x="1530533" y="4788419"/>
              <a:ext cx="9130937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D32C89-1151-4339-9EE8-280C93B497B4}"/>
                </a:ext>
              </a:extLst>
            </p:cNvPr>
            <p:cNvSpPr/>
            <p:nvPr/>
          </p:nvSpPr>
          <p:spPr>
            <a:xfrm>
              <a:off x="1530527" y="4111136"/>
              <a:ext cx="9130943" cy="533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903E7-D2FC-45BB-A391-31C32516CE6D}"/>
                </a:ext>
              </a:extLst>
            </p:cNvPr>
            <p:cNvSpPr/>
            <p:nvPr/>
          </p:nvSpPr>
          <p:spPr>
            <a:xfrm>
              <a:off x="6289964" y="2709252"/>
              <a:ext cx="4371502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9B272-3028-4290-B7F0-17CA975AA02B}"/>
                </a:ext>
              </a:extLst>
            </p:cNvPr>
            <p:cNvSpPr/>
            <p:nvPr/>
          </p:nvSpPr>
          <p:spPr>
            <a:xfrm>
              <a:off x="1530527" y="3424980"/>
              <a:ext cx="913093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100077-F76B-4CEC-A58E-5CF1867AE186}"/>
                </a:ext>
              </a:extLst>
            </p:cNvPr>
            <p:cNvSpPr/>
            <p:nvPr/>
          </p:nvSpPr>
          <p:spPr>
            <a:xfrm>
              <a:off x="1530529" y="2054437"/>
              <a:ext cx="460105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A6C8C0-154F-44D1-B910-9DAE71DE4886}"/>
                </a:ext>
              </a:extLst>
            </p:cNvPr>
            <p:cNvSpPr/>
            <p:nvPr/>
          </p:nvSpPr>
          <p:spPr>
            <a:xfrm>
              <a:off x="1530527" y="2709252"/>
              <a:ext cx="4601062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</p:grp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FF0562D4-9CC1-4101-BCA8-7D5BA9DF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40387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Program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75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549835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E6FC46-E3DA-460F-B6D5-BFEC2DAB6398}"/>
              </a:ext>
            </a:extLst>
          </p:cNvPr>
          <p:cNvGrpSpPr/>
          <p:nvPr/>
        </p:nvGrpSpPr>
        <p:grpSpPr>
          <a:xfrm>
            <a:off x="865921" y="2532084"/>
            <a:ext cx="5031913" cy="1800516"/>
            <a:chOff x="1530527" y="2054437"/>
            <a:chExt cx="9130943" cy="3267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6D1FA3-420D-47C8-BB12-84B7D90B605A}"/>
                </a:ext>
              </a:extLst>
            </p:cNvPr>
            <p:cNvSpPr/>
            <p:nvPr/>
          </p:nvSpPr>
          <p:spPr>
            <a:xfrm>
              <a:off x="1530533" y="4788419"/>
              <a:ext cx="9130937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D32C89-1151-4339-9EE8-280C93B497B4}"/>
                </a:ext>
              </a:extLst>
            </p:cNvPr>
            <p:cNvSpPr/>
            <p:nvPr/>
          </p:nvSpPr>
          <p:spPr>
            <a:xfrm>
              <a:off x="1530527" y="4111136"/>
              <a:ext cx="9130943" cy="533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903E7-D2FC-45BB-A391-31C32516CE6D}"/>
                </a:ext>
              </a:extLst>
            </p:cNvPr>
            <p:cNvSpPr/>
            <p:nvPr/>
          </p:nvSpPr>
          <p:spPr>
            <a:xfrm>
              <a:off x="6289964" y="2709252"/>
              <a:ext cx="4371502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9B272-3028-4290-B7F0-17CA975AA02B}"/>
                </a:ext>
              </a:extLst>
            </p:cNvPr>
            <p:cNvSpPr/>
            <p:nvPr/>
          </p:nvSpPr>
          <p:spPr>
            <a:xfrm>
              <a:off x="1530527" y="3424980"/>
              <a:ext cx="913093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100077-F76B-4CEC-A58E-5CF1867AE186}"/>
                </a:ext>
              </a:extLst>
            </p:cNvPr>
            <p:cNvSpPr/>
            <p:nvPr/>
          </p:nvSpPr>
          <p:spPr>
            <a:xfrm>
              <a:off x="1530529" y="2054437"/>
              <a:ext cx="460105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A6C8C0-154F-44D1-B910-9DAE71DE4886}"/>
                </a:ext>
              </a:extLst>
            </p:cNvPr>
            <p:cNvSpPr/>
            <p:nvPr/>
          </p:nvSpPr>
          <p:spPr>
            <a:xfrm>
              <a:off x="1530527" y="2709252"/>
              <a:ext cx="4601062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</p:grp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/>
        </p:nvGraphicFramePr>
        <p:xfrm>
          <a:off x="7150654" y="2479427"/>
          <a:ext cx="4852660" cy="25958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6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5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23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E6FC46-E3DA-460F-B6D5-BFEC2DAB6398}"/>
              </a:ext>
            </a:extLst>
          </p:cNvPr>
          <p:cNvGrpSpPr/>
          <p:nvPr/>
        </p:nvGrpSpPr>
        <p:grpSpPr>
          <a:xfrm>
            <a:off x="865921" y="2532084"/>
            <a:ext cx="5031913" cy="1800516"/>
            <a:chOff x="1530527" y="2054437"/>
            <a:chExt cx="9130943" cy="3267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6D1FA3-420D-47C8-BB12-84B7D90B605A}"/>
                </a:ext>
              </a:extLst>
            </p:cNvPr>
            <p:cNvSpPr/>
            <p:nvPr/>
          </p:nvSpPr>
          <p:spPr>
            <a:xfrm>
              <a:off x="1530533" y="4788419"/>
              <a:ext cx="9130937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D32C89-1151-4339-9EE8-280C93B497B4}"/>
                </a:ext>
              </a:extLst>
            </p:cNvPr>
            <p:cNvSpPr/>
            <p:nvPr/>
          </p:nvSpPr>
          <p:spPr>
            <a:xfrm>
              <a:off x="1530527" y="4111136"/>
              <a:ext cx="9130943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F903E7-D2FC-45BB-A391-31C32516CE6D}"/>
                </a:ext>
              </a:extLst>
            </p:cNvPr>
            <p:cNvSpPr/>
            <p:nvPr/>
          </p:nvSpPr>
          <p:spPr>
            <a:xfrm>
              <a:off x="6289964" y="2709252"/>
              <a:ext cx="4371502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19B272-3028-4290-B7F0-17CA975AA02B}"/>
                </a:ext>
              </a:extLst>
            </p:cNvPr>
            <p:cNvSpPr/>
            <p:nvPr/>
          </p:nvSpPr>
          <p:spPr>
            <a:xfrm>
              <a:off x="1530527" y="3424980"/>
              <a:ext cx="9130939" cy="53324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100077-F76B-4CEC-A58E-5CF1867AE186}"/>
                </a:ext>
              </a:extLst>
            </p:cNvPr>
            <p:cNvSpPr/>
            <p:nvPr/>
          </p:nvSpPr>
          <p:spPr>
            <a:xfrm>
              <a:off x="1530529" y="2054437"/>
              <a:ext cx="460105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A6C8C0-154F-44D1-B910-9DAE71DE4886}"/>
                </a:ext>
              </a:extLst>
            </p:cNvPr>
            <p:cNvSpPr/>
            <p:nvPr/>
          </p:nvSpPr>
          <p:spPr>
            <a:xfrm>
              <a:off x="1530527" y="2709252"/>
              <a:ext cx="4601062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</p:grp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FF0562D4-9CC1-4101-BCA8-7D5BA9DF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77653"/>
              </p:ext>
            </p:extLst>
          </p:nvPr>
        </p:nvGraphicFramePr>
        <p:xfrm>
          <a:off x="7150654" y="2867351"/>
          <a:ext cx="3757491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6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 -&gt; Enriched Entities</a:t>
            </a:r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10544"/>
              </p:ext>
            </p:extLst>
          </p:nvPr>
        </p:nvGraphicFramePr>
        <p:xfrm>
          <a:off x="7150654" y="2617970"/>
          <a:ext cx="4852660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319885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05B28D-0BF1-4047-B4DC-8AF836BDD1B6}"/>
              </a:ext>
            </a:extLst>
          </p:cNvPr>
          <p:cNvGrpSpPr/>
          <p:nvPr/>
        </p:nvGrpSpPr>
        <p:grpSpPr>
          <a:xfrm>
            <a:off x="865921" y="2532084"/>
            <a:ext cx="5031913" cy="1800516"/>
            <a:chOff x="1530527" y="2054437"/>
            <a:chExt cx="9130943" cy="32672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71A50C-791D-4532-A1EC-9FDDF8AD0778}"/>
                </a:ext>
              </a:extLst>
            </p:cNvPr>
            <p:cNvSpPr/>
            <p:nvPr/>
          </p:nvSpPr>
          <p:spPr>
            <a:xfrm>
              <a:off x="1530533" y="4788419"/>
              <a:ext cx="9130937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8C3287-3C77-4A31-88E6-C11CC62479A3}"/>
                </a:ext>
              </a:extLst>
            </p:cNvPr>
            <p:cNvSpPr/>
            <p:nvPr/>
          </p:nvSpPr>
          <p:spPr>
            <a:xfrm>
              <a:off x="1530527" y="4111136"/>
              <a:ext cx="9130943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E281C8-1D2B-401E-ACDD-D373372A00A8}"/>
                </a:ext>
              </a:extLst>
            </p:cNvPr>
            <p:cNvSpPr/>
            <p:nvPr/>
          </p:nvSpPr>
          <p:spPr>
            <a:xfrm>
              <a:off x="6289964" y="2709252"/>
              <a:ext cx="4371502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8C0647-55E3-49ED-9226-36E5CBFA622F}"/>
                </a:ext>
              </a:extLst>
            </p:cNvPr>
            <p:cNvSpPr/>
            <p:nvPr/>
          </p:nvSpPr>
          <p:spPr>
            <a:xfrm>
              <a:off x="1530527" y="3424980"/>
              <a:ext cx="9130939" cy="53324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71B1A2-F39B-4C0F-ABD0-7F93B143DBB4}"/>
                </a:ext>
              </a:extLst>
            </p:cNvPr>
            <p:cNvSpPr/>
            <p:nvPr/>
          </p:nvSpPr>
          <p:spPr>
            <a:xfrm>
              <a:off x="1530529" y="2054437"/>
              <a:ext cx="460105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651A9D-8E70-4851-B9AF-3B6AFBD22F5C}"/>
                </a:ext>
              </a:extLst>
            </p:cNvPr>
            <p:cNvSpPr/>
            <p:nvPr/>
          </p:nvSpPr>
          <p:spPr>
            <a:xfrm>
              <a:off x="1530527" y="2709252"/>
              <a:ext cx="4601062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8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1760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Education Accelerator Common Canvas Model Apps -&gt; Apps</a:t>
            </a:r>
          </a:p>
        </p:txBody>
      </p:sp>
      <p:graphicFrame>
        <p:nvGraphicFramePr>
          <p:cNvPr id="14" name="Table 35">
            <a:extLst>
              <a:ext uri="{FF2B5EF4-FFF2-40B4-BE49-F238E27FC236}">
                <a16:creationId xmlns:a16="http://schemas.microsoft.com/office/drawing/2014/main" id="{42BC281D-59CA-447C-9B7C-C15927A39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9718"/>
              </p:ext>
            </p:extLst>
          </p:nvPr>
        </p:nvGraphicFramePr>
        <p:xfrm>
          <a:off x="7150654" y="2627208"/>
          <a:ext cx="4852660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Higher 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B858B2-CD60-4C31-9BDB-CD6561A5C3FE}"/>
              </a:ext>
            </a:extLst>
          </p:cNvPr>
          <p:cNvSpPr/>
          <p:nvPr/>
        </p:nvSpPr>
        <p:spPr>
          <a:xfrm>
            <a:off x="6035040" y="2783226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05B28D-0BF1-4047-B4DC-8AF836BDD1B6}"/>
              </a:ext>
            </a:extLst>
          </p:cNvPr>
          <p:cNvGrpSpPr/>
          <p:nvPr/>
        </p:nvGrpSpPr>
        <p:grpSpPr>
          <a:xfrm>
            <a:off x="865921" y="2532084"/>
            <a:ext cx="5031913" cy="1800516"/>
            <a:chOff x="1530527" y="2054437"/>
            <a:chExt cx="9130943" cy="32672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71A50C-791D-4532-A1EC-9FDDF8AD0778}"/>
                </a:ext>
              </a:extLst>
            </p:cNvPr>
            <p:cNvSpPr/>
            <p:nvPr/>
          </p:nvSpPr>
          <p:spPr>
            <a:xfrm>
              <a:off x="1530533" y="4788419"/>
              <a:ext cx="9130937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8C3287-3C77-4A31-88E6-C11CC62479A3}"/>
                </a:ext>
              </a:extLst>
            </p:cNvPr>
            <p:cNvSpPr/>
            <p:nvPr/>
          </p:nvSpPr>
          <p:spPr>
            <a:xfrm>
              <a:off x="1530527" y="4111136"/>
              <a:ext cx="9130943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E281C8-1D2B-401E-ACDD-D373372A00A8}"/>
                </a:ext>
              </a:extLst>
            </p:cNvPr>
            <p:cNvSpPr/>
            <p:nvPr/>
          </p:nvSpPr>
          <p:spPr>
            <a:xfrm>
              <a:off x="6289964" y="2709252"/>
              <a:ext cx="4371502" cy="53324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8C0647-55E3-49ED-9226-36E5CBFA622F}"/>
                </a:ext>
              </a:extLst>
            </p:cNvPr>
            <p:cNvSpPr/>
            <p:nvPr/>
          </p:nvSpPr>
          <p:spPr>
            <a:xfrm>
              <a:off x="1530527" y="3424980"/>
              <a:ext cx="913093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71B1A2-F39B-4C0F-ABD0-7F93B143DBB4}"/>
                </a:ext>
              </a:extLst>
            </p:cNvPr>
            <p:cNvSpPr/>
            <p:nvPr/>
          </p:nvSpPr>
          <p:spPr>
            <a:xfrm>
              <a:off x="1530529" y="2054437"/>
              <a:ext cx="460105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651A9D-8E70-4851-B9AF-3B6AFBD22F5C}"/>
                </a:ext>
              </a:extLst>
            </p:cNvPr>
            <p:cNvSpPr/>
            <p:nvPr/>
          </p:nvSpPr>
          <p:spPr>
            <a:xfrm>
              <a:off x="1530527" y="2709252"/>
              <a:ext cx="4601062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69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4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24322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/>
        </p:nvGraphicFramePr>
        <p:xfrm>
          <a:off x="7131688" y="1124324"/>
          <a:ext cx="4799054" cy="47447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18648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612571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Dynamics 365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1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Higher 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3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Grant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Higher 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4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64511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F2C1C3F1-D0EA-4590-801D-D47D4EC25029}"/>
              </a:ext>
            </a:extLst>
          </p:cNvPr>
          <p:cNvGrpSpPr/>
          <p:nvPr/>
        </p:nvGrpSpPr>
        <p:grpSpPr>
          <a:xfrm>
            <a:off x="865921" y="2532084"/>
            <a:ext cx="5031913" cy="1800516"/>
            <a:chOff x="1530527" y="2054437"/>
            <a:chExt cx="9130943" cy="3267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BF84FD-00E1-4BEF-A5E5-7D7488A703C3}"/>
                </a:ext>
              </a:extLst>
            </p:cNvPr>
            <p:cNvSpPr/>
            <p:nvPr/>
          </p:nvSpPr>
          <p:spPr>
            <a:xfrm>
              <a:off x="1530533" y="4788419"/>
              <a:ext cx="9130937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971C2A-3E54-41B2-BA0C-889077213D28}"/>
                </a:ext>
              </a:extLst>
            </p:cNvPr>
            <p:cNvSpPr/>
            <p:nvPr/>
          </p:nvSpPr>
          <p:spPr>
            <a:xfrm>
              <a:off x="1530527" y="4111136"/>
              <a:ext cx="9130943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6AE124-12D6-4AF5-84AD-61CA78333B33}"/>
                </a:ext>
              </a:extLst>
            </p:cNvPr>
            <p:cNvSpPr/>
            <p:nvPr/>
          </p:nvSpPr>
          <p:spPr>
            <a:xfrm>
              <a:off x="6289964" y="2709252"/>
              <a:ext cx="4371502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82A6BF-587E-47AA-9008-ED3B60A0D06C}"/>
                </a:ext>
              </a:extLst>
            </p:cNvPr>
            <p:cNvSpPr/>
            <p:nvPr/>
          </p:nvSpPr>
          <p:spPr>
            <a:xfrm>
              <a:off x="1530527" y="3424980"/>
              <a:ext cx="913093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8F7E64-004F-4362-8B52-B2F7C30A7CD3}"/>
                </a:ext>
              </a:extLst>
            </p:cNvPr>
            <p:cNvSpPr/>
            <p:nvPr/>
          </p:nvSpPr>
          <p:spPr>
            <a:xfrm>
              <a:off x="1530529" y="2054437"/>
              <a:ext cx="4601059" cy="53324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CAC639-C63C-4D92-A898-7718A4D9C12E}"/>
                </a:ext>
              </a:extLst>
            </p:cNvPr>
            <p:cNvSpPr/>
            <p:nvPr/>
          </p:nvSpPr>
          <p:spPr>
            <a:xfrm>
              <a:off x="1530527" y="2709252"/>
              <a:ext cx="4601062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588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40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Dynamics 365 Higher Ed Portal -&gt; Enriched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243224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77831"/>
              </p:ext>
            </p:extLst>
          </p:nvPr>
        </p:nvGraphicFramePr>
        <p:xfrm>
          <a:off x="7131687" y="1555797"/>
          <a:ext cx="4784542" cy="22250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44542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75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45055E8-1773-47D7-826A-9ECEED01115C}"/>
              </a:ext>
            </a:extLst>
          </p:cNvPr>
          <p:cNvGrpSpPr/>
          <p:nvPr/>
        </p:nvGrpSpPr>
        <p:grpSpPr>
          <a:xfrm>
            <a:off x="865921" y="2532084"/>
            <a:ext cx="5031913" cy="1800516"/>
            <a:chOff x="1530527" y="2054437"/>
            <a:chExt cx="9130943" cy="32672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E487A3-70AE-4161-91FC-A5E8C49E8F89}"/>
                </a:ext>
              </a:extLst>
            </p:cNvPr>
            <p:cNvSpPr/>
            <p:nvPr/>
          </p:nvSpPr>
          <p:spPr>
            <a:xfrm>
              <a:off x="1530533" y="4788419"/>
              <a:ext cx="9130937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CDM Common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15F7BF-ACCA-477C-BDE6-937D3CAA3C3C}"/>
                </a:ext>
              </a:extLst>
            </p:cNvPr>
            <p:cNvSpPr/>
            <p:nvPr/>
          </p:nvSpPr>
          <p:spPr>
            <a:xfrm>
              <a:off x="1530527" y="4111136"/>
              <a:ext cx="9130943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 Common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C97824-CEF4-4A3E-9FDA-2F883A52336F}"/>
                </a:ext>
              </a:extLst>
            </p:cNvPr>
            <p:cNvSpPr/>
            <p:nvPr/>
          </p:nvSpPr>
          <p:spPr>
            <a:xfrm>
              <a:off x="6289964" y="2709252"/>
              <a:ext cx="4371502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 Canvas Model Apps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E508BE-98C4-4654-B87A-AEEECCBDA299}"/>
                </a:ext>
              </a:extLst>
            </p:cNvPr>
            <p:cNvSpPr/>
            <p:nvPr/>
          </p:nvSpPr>
          <p:spPr>
            <a:xfrm>
              <a:off x="1530527" y="3424980"/>
              <a:ext cx="9130939" cy="533247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Education Accelerator Common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BE6EA1-7B7A-4374-B600-82BE1C5DC8DB}"/>
                </a:ext>
              </a:extLst>
            </p:cNvPr>
            <p:cNvSpPr/>
            <p:nvPr/>
          </p:nvSpPr>
          <p:spPr>
            <a:xfrm>
              <a:off x="1530529" y="2054437"/>
              <a:ext cx="4601059" cy="53324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Dynamics 365 Higher Ed Portal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F912A-FA55-4DB3-9CD0-CD610B2127C2}"/>
                </a:ext>
              </a:extLst>
            </p:cNvPr>
            <p:cNvSpPr/>
            <p:nvPr/>
          </p:nvSpPr>
          <p:spPr>
            <a:xfrm>
              <a:off x="1530527" y="2709252"/>
              <a:ext cx="4601062" cy="533247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79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06fc523-5a2f-400a-a48d-7b960f56b30f">
      <UserInfo>
        <DisplayName>David Reinhold</DisplayName>
        <AccountId>26</AccountId>
        <AccountType/>
      </UserInfo>
      <UserInfo>
        <DisplayName>Martin Wahl</DisplayName>
        <AccountId>10</AccountId>
        <AccountType/>
      </UserInfo>
      <UserInfo>
        <DisplayName>Rajya Bhaiya</DisplayName>
        <AccountId>11</AccountId>
        <AccountType/>
      </UserInfo>
      <UserInfo>
        <DisplayName>Oleg Ovanesyan</DisplayName>
        <AccountId>34</AccountId>
        <AccountType/>
      </UserInfo>
      <UserInfo>
        <DisplayName>Jeff Bernhardt</DisplayName>
        <AccountId>35</AccountId>
        <AccountType/>
      </UserInfo>
      <UserInfo>
        <DisplayName>Sara Nagy</DisplayName>
        <AccountId>20</AccountId>
        <AccountType/>
      </UserInfo>
      <UserInfo>
        <DisplayName>Bryan Schafer</DisplayName>
        <AccountId>13</AccountId>
        <AccountType/>
      </UserInfo>
      <UserInfo>
        <DisplayName>Shiva Rampally</DisplayName>
        <AccountId>36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D5A347AC5D14889112D10F32FAF5C" ma:contentTypeVersion="12" ma:contentTypeDescription="Create a new document." ma:contentTypeScope="" ma:versionID="5e5a0de6781287262d6f412a8e995370">
  <xsd:schema xmlns:xsd="http://www.w3.org/2001/XMLSchema" xmlns:xs="http://www.w3.org/2001/XMLSchema" xmlns:p="http://schemas.microsoft.com/office/2006/metadata/properties" xmlns:ns3="806fc523-5a2f-400a-a48d-7b960f56b30f" xmlns:ns4="f4540aab-f866-4d74-8143-50dc538ce439" targetNamespace="http://schemas.microsoft.com/office/2006/metadata/properties" ma:root="true" ma:fieldsID="8cea9ef64d2b5c7cf50f63d48862ba46" ns3:_="" ns4:_="">
    <xsd:import namespace="806fc523-5a2f-400a-a48d-7b960f56b30f"/>
    <xsd:import namespace="f4540aab-f866-4d74-8143-50dc538ce43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fc523-5a2f-400a-a48d-7b960f56b3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40aab-f866-4d74-8143-50dc538ce4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75DC10-FE95-440E-8B09-D2E9D4749B6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4540aab-f866-4d74-8143-50dc538ce439"/>
    <ds:schemaRef ds:uri="http://purl.org/dc/elements/1.1/"/>
    <ds:schemaRef ds:uri="http://schemas.microsoft.com/office/2006/metadata/properties"/>
    <ds:schemaRef ds:uri="806fc523-5a2f-400a-a48d-7b960f56b30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480142-3E06-405D-A3D2-76013511D9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6fc523-5a2f-400a-a48d-7b960f56b30f"/>
    <ds:schemaRef ds:uri="f4540aab-f866-4d74-8143-50dc538ce4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2FE9DE-EC4D-4D98-9A33-0EBBC3CF7B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16771</TotalTime>
  <Words>537</Words>
  <Application>Microsoft Office PowerPoint</Application>
  <PresentationFormat>Widescreen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Foerch</dc:creator>
  <cp:lastModifiedBy>John Sidhom</cp:lastModifiedBy>
  <cp:revision>3</cp:revision>
  <cp:lastPrinted>2020-07-20T17:24:51Z</cp:lastPrinted>
  <dcterms:created xsi:type="dcterms:W3CDTF">2020-03-12T18:31:26Z</dcterms:created>
  <dcterms:modified xsi:type="dcterms:W3CDTF">2021-01-23T01:31:33Z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0x010100DF5D5A347AC5D14889112D10F32FAF5C</vt:lpwstr>
  </property>
</Properties>
</file>