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625" y="1758569"/>
            <a:ext cx="5448125" cy="14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MicroProfile In a Nutshell (1 of 2)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Began as a collection of independent discussions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Quickly realized there is common ground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 small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Functional: JAX-RS, CDI, JSON-P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Non-functional: Boot in 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Stop there. Let community help define roadmap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100" y="76204"/>
            <a:ext cx="2466700" cy="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MicroProfile In a Nutshell (2 of 2)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Iterate across multiple releases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Define use cases and leverage design patterns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Which 3rd party libraries?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Which standards? JSRs? HTTP/2, OAuth?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new APIs?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consensus on what 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Standardize - raise the bar for Java-based microservice application portability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100" y="76204"/>
            <a:ext cx="2466700" cy="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the </a:t>
            </a:r>
            <a:r>
              <a:rPr b="1" lang="en"/>
              <a:t>MicroProfile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Define baseline platform in the next month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Deliver multiple implementations by September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October - Begin planning follow-on release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you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 to MicroProfile.io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Join the discussion group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Participate!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100" y="76204"/>
            <a:ext cx="2466700" cy="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