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7" r:id="rId2"/>
    <p:sldId id="495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</p:sldIdLst>
  <p:sldSz cx="10160000" cy="5715000"/>
  <p:notesSz cx="7323138" cy="9729788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3568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7136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07053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4273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1784223" algn="l" defTabSz="35684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141068" algn="l" defTabSz="35684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2497912" algn="l" defTabSz="35684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2854757" algn="l" defTabSz="35684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9D1EDEC-42DB-B94D-9AF8-5F9890BDFC38}">
          <p14:sldIdLst>
            <p14:sldId id="477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07" userDrawn="1">
          <p15:clr>
            <a:srgbClr val="A4A3A4"/>
          </p15:clr>
        </p15:guide>
        <p15:guide id="2" pos="54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6" userDrawn="1">
          <p15:clr>
            <a:srgbClr val="A4A3A4"/>
          </p15:clr>
        </p15:guide>
        <p15:guide id="2" pos="230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WAN, NAYYAR" initials="RN" lastIdx="1" clrIdx="0">
    <p:extLst>
      <p:ext uri="{19B8F6BF-5375-455C-9EA6-DF929625EA0E}">
        <p15:presenceInfo xmlns:p15="http://schemas.microsoft.com/office/powerpoint/2012/main" userId="S-1-5-21-2057499049-1289676208-1959431660-1689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D9FBC2"/>
    <a:srgbClr val="333333"/>
    <a:srgbClr val="FFFFFF"/>
    <a:srgbClr val="FFFF99"/>
    <a:srgbClr val="FFFFCC"/>
    <a:srgbClr val="0C2577"/>
    <a:srgbClr val="DA0081"/>
    <a:srgbClr val="81017E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0909" autoAdjust="0"/>
  </p:normalViewPr>
  <p:slideViewPr>
    <p:cSldViewPr snapToGrid="0" snapToObjects="1">
      <p:cViewPr varScale="1">
        <p:scale>
          <a:sx n="97" d="100"/>
          <a:sy n="97" d="100"/>
        </p:scale>
        <p:origin x="259" y="96"/>
      </p:cViewPr>
      <p:guideLst>
        <p:guide orient="horz" pos="807"/>
        <p:guide pos="5434"/>
      </p:guideLst>
    </p:cSldViewPr>
  </p:slideViewPr>
  <p:outlineViewPr>
    <p:cViewPr>
      <p:scale>
        <a:sx n="33" d="100"/>
        <a:sy n="33" d="100"/>
      </p:scale>
      <p:origin x="0" y="-49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3756" y="90"/>
      </p:cViewPr>
      <p:guideLst>
        <p:guide orient="horz" pos="3066"/>
        <p:guide pos="23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3173139" cy="486489"/>
          </a:xfrm>
          <a:prstGeom prst="rect">
            <a:avLst/>
          </a:prstGeom>
        </p:spPr>
        <p:txBody>
          <a:bodyPr vert="horz" lIns="95787" tIns="47893" rIns="95787" bIns="4789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8347" y="3"/>
            <a:ext cx="3173139" cy="486489"/>
          </a:xfrm>
          <a:prstGeom prst="rect">
            <a:avLst/>
          </a:prstGeom>
        </p:spPr>
        <p:txBody>
          <a:bodyPr vert="horz" lIns="95787" tIns="47893" rIns="95787" bIns="4789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193D59D-1118-1F48-B621-90B5F2241958}" type="datetimeFigureOut">
              <a:rPr lang="en-US"/>
              <a:pPr>
                <a:defRPr/>
              </a:pPr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241640"/>
            <a:ext cx="3173139" cy="486489"/>
          </a:xfrm>
          <a:prstGeom prst="rect">
            <a:avLst/>
          </a:prstGeom>
        </p:spPr>
        <p:txBody>
          <a:bodyPr vert="horz" lIns="95787" tIns="47893" rIns="95787" bIns="4789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8347" y="9241640"/>
            <a:ext cx="3173139" cy="486489"/>
          </a:xfrm>
          <a:prstGeom prst="rect">
            <a:avLst/>
          </a:prstGeom>
        </p:spPr>
        <p:txBody>
          <a:bodyPr vert="horz" lIns="95787" tIns="47893" rIns="95787" bIns="4789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B8E213-BA5A-7647-8879-D50EF1E6F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7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3173139" cy="486489"/>
          </a:xfrm>
          <a:prstGeom prst="rect">
            <a:avLst/>
          </a:prstGeom>
        </p:spPr>
        <p:txBody>
          <a:bodyPr vert="horz" lIns="96696" tIns="48349" rIns="96696" bIns="4834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8347" y="3"/>
            <a:ext cx="3173139" cy="486489"/>
          </a:xfrm>
          <a:prstGeom prst="rect">
            <a:avLst/>
          </a:prstGeom>
        </p:spPr>
        <p:txBody>
          <a:bodyPr vert="horz" lIns="96696" tIns="48349" rIns="96696" bIns="4834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ABDD48-2735-F143-B9DB-F439A098A26D}" type="datetimeFigureOut">
              <a:rPr lang="en-US"/>
              <a:pPr>
                <a:defRPr/>
              </a:pPr>
              <a:t>12/8/2016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31838"/>
            <a:ext cx="6488112" cy="3649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96" tIns="48349" rIns="96696" bIns="4834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654" y="4621654"/>
            <a:ext cx="5857847" cy="4378404"/>
          </a:xfrm>
          <a:prstGeom prst="rect">
            <a:avLst/>
          </a:prstGeom>
        </p:spPr>
        <p:txBody>
          <a:bodyPr vert="horz" lIns="96696" tIns="48349" rIns="96696" bIns="4834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241640"/>
            <a:ext cx="3173139" cy="486489"/>
          </a:xfrm>
          <a:prstGeom prst="rect">
            <a:avLst/>
          </a:prstGeom>
        </p:spPr>
        <p:txBody>
          <a:bodyPr vert="horz" lIns="96696" tIns="48349" rIns="96696" bIns="4834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8347" y="9241640"/>
            <a:ext cx="3173139" cy="486489"/>
          </a:xfrm>
          <a:prstGeom prst="rect">
            <a:avLst/>
          </a:prstGeom>
        </p:spPr>
        <p:txBody>
          <a:bodyPr vert="horz" lIns="96696" tIns="48349" rIns="96696" bIns="4834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F31A8A-43EB-8947-B182-07D22D8CB7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7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937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56845" algn="l" rtl="0" eaLnBrk="0" fontAlgn="base" hangingPunct="0">
      <a:spcBef>
        <a:spcPct val="30000"/>
      </a:spcBef>
      <a:spcAft>
        <a:spcPct val="0"/>
      </a:spcAft>
      <a:defRPr sz="937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13689" algn="l" rtl="0" eaLnBrk="0" fontAlgn="base" hangingPunct="0">
      <a:spcBef>
        <a:spcPct val="30000"/>
      </a:spcBef>
      <a:spcAft>
        <a:spcPct val="0"/>
      </a:spcAft>
      <a:defRPr sz="937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70534" algn="l" rtl="0" eaLnBrk="0" fontAlgn="base" hangingPunct="0">
      <a:spcBef>
        <a:spcPct val="30000"/>
      </a:spcBef>
      <a:spcAft>
        <a:spcPct val="0"/>
      </a:spcAft>
      <a:defRPr sz="937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427378" algn="l" rtl="0" eaLnBrk="0" fontAlgn="base" hangingPunct="0">
      <a:spcBef>
        <a:spcPct val="30000"/>
      </a:spcBef>
      <a:spcAft>
        <a:spcPct val="0"/>
      </a:spcAft>
      <a:defRPr sz="937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84223" algn="l" defTabSz="713689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6pPr>
    <a:lvl7pPr marL="2141068" algn="l" defTabSz="713689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7pPr>
    <a:lvl8pPr marL="2497912" algn="l" defTabSz="713689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8pPr>
    <a:lvl9pPr marL="2854757" algn="l" defTabSz="713689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2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servative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6182" y="2938982"/>
            <a:ext cx="8900583" cy="1566598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6182" y="2385775"/>
            <a:ext cx="8900583" cy="569018"/>
          </a:xfrm>
          <a:noFill/>
        </p:spPr>
        <p:txBody>
          <a:bodyPr anchor="b">
            <a:normAutofit/>
          </a:bodyPr>
          <a:lstStyle>
            <a:lvl1pPr>
              <a:lnSpc>
                <a:spcPct val="110000"/>
              </a:lnSpc>
              <a:spcAft>
                <a:spcPts val="80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31472" y="5388241"/>
            <a:ext cx="6401153" cy="2526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AT&amp;T Proprietary (Internal Use Only) Not for use or disclosure outside the AT&amp;T companies except under written agreement.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no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9921" y="434341"/>
            <a:ext cx="8764763" cy="497417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7289" y="903553"/>
            <a:ext cx="9365422" cy="4144698"/>
          </a:xfrm>
          <a:prstGeom prst="roundRect">
            <a:avLst>
              <a:gd name="adj" fmla="val 2079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8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3 side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-46229" y="952500"/>
            <a:ext cx="10240902" cy="4762500"/>
          </a:xfrm>
          <a:prstGeom prst="rect">
            <a:avLst/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9921" y="434341"/>
            <a:ext cx="8764763" cy="497417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54800" y="2057400"/>
            <a:ext cx="3505200" cy="365760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532880" cy="357378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654800" y="0"/>
            <a:ext cx="3505200" cy="196596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3665220"/>
            <a:ext cx="6532880" cy="204978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28206" y="413632"/>
            <a:ext cx="9315412" cy="471968"/>
          </a:xfrm>
          <a:prstGeom prst="roundRect">
            <a:avLst>
              <a:gd name="adj" fmla="val 13793"/>
            </a:avLst>
          </a:prstGeom>
          <a:solidFill>
            <a:schemeClr val="bg1"/>
          </a:solidFill>
        </p:spPr>
        <p:txBody>
          <a:bodyPr/>
          <a:lstStyle>
            <a:lvl1pPr marL="155448"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639096" y="3665220"/>
            <a:ext cx="5520906" cy="204978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0160000" cy="357378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" y="3665220"/>
            <a:ext cx="4495321" cy="204978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28206" y="413632"/>
            <a:ext cx="9315412" cy="471968"/>
          </a:xfrm>
          <a:prstGeom prst="roundRect">
            <a:avLst>
              <a:gd name="adj" fmla="val 13793"/>
            </a:avLst>
          </a:prstGeom>
          <a:solidFill>
            <a:schemeClr val="bg1"/>
          </a:solidFill>
        </p:spPr>
        <p:txBody>
          <a:bodyPr/>
          <a:lstStyle>
            <a:lvl1pPr marL="155448"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no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9921" y="434341"/>
            <a:ext cx="8764763" cy="497417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7289" y="903553"/>
            <a:ext cx="4699928" cy="2378604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208327" y="903553"/>
            <a:ext cx="4553983" cy="1896725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208327" y="2881175"/>
            <a:ext cx="4553983" cy="2166456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97290" y="3365521"/>
            <a:ext cx="4699928" cy="1682110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3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 tex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9921" y="434341"/>
            <a:ext cx="8764763" cy="497417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Picture Placeholder 3"/>
          <p:cNvSpPr txBox="1">
            <a:spLocks/>
          </p:cNvSpPr>
          <p:nvPr userDrawn="1"/>
        </p:nvSpPr>
        <p:spPr>
          <a:xfrm>
            <a:off x="396876" y="903700"/>
            <a:ext cx="4622800" cy="2026920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Drag picture to placeholder or click icon to add</a:t>
            </a:r>
            <a:endParaRPr lang="en-US" sz="1200" dirty="0"/>
          </a:p>
        </p:txBody>
      </p:sp>
      <p:sp>
        <p:nvSpPr>
          <p:cNvPr id="17" name="Picture Placeholder 3"/>
          <p:cNvSpPr txBox="1">
            <a:spLocks/>
          </p:cNvSpPr>
          <p:nvPr userDrawn="1"/>
        </p:nvSpPr>
        <p:spPr>
          <a:xfrm>
            <a:off x="5139509" y="903700"/>
            <a:ext cx="4622800" cy="2026920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Drag picture to placeholder or click icon to add</a:t>
            </a:r>
            <a:endParaRPr lang="en-US" sz="1200" dirty="0"/>
          </a:p>
        </p:txBody>
      </p:sp>
      <p:sp>
        <p:nvSpPr>
          <p:cNvPr id="18" name="Picture Placeholder 3"/>
          <p:cNvSpPr txBox="1">
            <a:spLocks/>
          </p:cNvSpPr>
          <p:nvPr userDrawn="1"/>
        </p:nvSpPr>
        <p:spPr>
          <a:xfrm>
            <a:off x="396876" y="3020712"/>
            <a:ext cx="4622800" cy="2026920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Drag picture to placeholder or click icon to add</a:t>
            </a:r>
            <a:endParaRPr lang="en-US" sz="1200" dirty="0"/>
          </a:p>
        </p:txBody>
      </p:sp>
      <p:sp>
        <p:nvSpPr>
          <p:cNvPr id="19" name="Picture Placeholder 3"/>
          <p:cNvSpPr txBox="1">
            <a:spLocks/>
          </p:cNvSpPr>
          <p:nvPr userDrawn="1"/>
        </p:nvSpPr>
        <p:spPr>
          <a:xfrm>
            <a:off x="5139509" y="3020712"/>
            <a:ext cx="4622800" cy="2026920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Drag picture to placeholder or click icon to add</a:t>
            </a:r>
            <a:endParaRPr lang="en-US" sz="120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2849401" y="2556471"/>
            <a:ext cx="4451769" cy="856185"/>
          </a:xfrm>
          <a:prstGeom prst="roundRect">
            <a:avLst>
              <a:gd name="adj" fmla="val 606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849401" y="2592087"/>
            <a:ext cx="4451769" cy="85725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99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+ 1 Column 2 sections: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60000" cy="5715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4247" y="298979"/>
            <a:ext cx="2620781" cy="1490928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79051" y="1901712"/>
            <a:ext cx="2620781" cy="313755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335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full Image + 1 Column 2 sections: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60000" cy="5715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4247" y="298979"/>
            <a:ext cx="2620781" cy="1490928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79051" y="1901712"/>
            <a:ext cx="2620781" cy="313755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0312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full Image + 1 Column 2 sections: 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60000" cy="5715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4247" y="298979"/>
            <a:ext cx="2620781" cy="1490928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79051" y="1901712"/>
            <a:ext cx="2620781" cy="313755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507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imag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6988" y="42180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18340" y="1071667"/>
            <a:ext cx="4353444" cy="3877364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396876" y="1071667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51740" y="1236929"/>
            <a:ext cx="4118753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2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" y="236"/>
            <a:ext cx="10160006" cy="5714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21"/>
            <a:ext cx="10160000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0955" y="1008063"/>
            <a:ext cx="4720390" cy="828146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10956" y="1841500"/>
            <a:ext cx="3949393" cy="631032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35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imag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6987" y="38658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96876" y="1071667"/>
            <a:ext cx="4353444" cy="3877364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5175947" y="1071668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386314" y="1228436"/>
            <a:ext cx="4133394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0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7" y="646486"/>
            <a:ext cx="9365433" cy="4439178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</p:spPr>
        <p:txBody>
          <a:bodyPr lIns="182880" tIns="91440" rIns="182880" bIns="182880"/>
          <a:lstStyle>
            <a:lvl1pPr>
              <a:defRPr>
                <a:ln>
                  <a:noFill/>
                </a:ln>
                <a:solidFill>
                  <a:schemeClr val="accent1"/>
                </a:solidFill>
              </a:defRPr>
            </a:lvl1pPr>
            <a:lvl2pPr>
              <a:defRPr>
                <a:ln>
                  <a:noFill/>
                </a:ln>
                <a:solidFill>
                  <a:schemeClr val="tx2"/>
                </a:solidFill>
              </a:defRPr>
            </a:lvl2pPr>
            <a:lvl3pPr>
              <a:defRPr>
                <a:ln>
                  <a:noFill/>
                </a:ln>
                <a:solidFill>
                  <a:schemeClr val="tx2"/>
                </a:solidFill>
              </a:defRPr>
            </a:lvl3pPr>
            <a:lvl4pPr>
              <a:defRPr>
                <a:ln>
                  <a:noFill/>
                </a:ln>
                <a:solidFill>
                  <a:schemeClr val="tx2"/>
                </a:solidFill>
              </a:defRPr>
            </a:lvl4pPr>
            <a:lvl5pPr>
              <a:defRPr>
                <a:ln>
                  <a:noFill/>
                </a:ln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9112" y="6090"/>
            <a:ext cx="8893528" cy="640397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3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6988" y="30860"/>
            <a:ext cx="8893528" cy="64039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396876" y="793899"/>
            <a:ext cx="4586362" cy="4155133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5175947" y="793898"/>
            <a:ext cx="4586362" cy="415513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434768" y="1228436"/>
            <a:ext cx="4084941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3" y="1232094"/>
            <a:ext cx="4098228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1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two columns with accent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396876" y="1071667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64" name="Content Placeholder 5"/>
          <p:cNvSpPr txBox="1">
            <a:spLocks/>
          </p:cNvSpPr>
          <p:nvPr userDrawn="1"/>
        </p:nvSpPr>
        <p:spPr bwMode="auto">
          <a:xfrm>
            <a:off x="5175947" y="1071668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396876" y="1071668"/>
            <a:ext cx="4586362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5175947" y="1071668"/>
            <a:ext cx="4586362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434768" y="1409862"/>
            <a:ext cx="4084941" cy="3540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3" y="1413519"/>
            <a:ext cx="4098228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3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 userDrawn="1"/>
        </p:nvSpPr>
        <p:spPr bwMode="auto">
          <a:xfrm>
            <a:off x="5175947" y="1071668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393243" y="1094238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29" y="1160674"/>
            <a:ext cx="471986" cy="3690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37" y="4518712"/>
            <a:ext cx="440997" cy="36909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2" y="1232094"/>
            <a:ext cx="4122442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89830" y="1509449"/>
            <a:ext cx="3621107" cy="2999818"/>
          </a:xfrm>
        </p:spPr>
        <p:txBody>
          <a:bodyPr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32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5175947" y="1071668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393243" y="1094238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29" y="1169380"/>
            <a:ext cx="471986" cy="3690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17" y="4522235"/>
            <a:ext cx="440997" cy="36909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2" y="1232094"/>
            <a:ext cx="4122442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89830" y="1509449"/>
            <a:ext cx="3621107" cy="2999818"/>
          </a:xfrm>
        </p:spPr>
        <p:txBody>
          <a:bodyPr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324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 txBox="1">
            <a:spLocks/>
          </p:cNvSpPr>
          <p:nvPr userDrawn="1"/>
        </p:nvSpPr>
        <p:spPr>
          <a:xfrm>
            <a:off x="396876" y="903700"/>
            <a:ext cx="4622800" cy="2026920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9" name="Picture Placeholder 3"/>
          <p:cNvSpPr txBox="1">
            <a:spLocks/>
          </p:cNvSpPr>
          <p:nvPr userDrawn="1"/>
        </p:nvSpPr>
        <p:spPr>
          <a:xfrm>
            <a:off x="5139509" y="903700"/>
            <a:ext cx="4622800" cy="2026920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10" name="Picture Placeholder 3"/>
          <p:cNvSpPr txBox="1">
            <a:spLocks/>
          </p:cNvSpPr>
          <p:nvPr userDrawn="1"/>
        </p:nvSpPr>
        <p:spPr>
          <a:xfrm>
            <a:off x="396876" y="3020712"/>
            <a:ext cx="4622800" cy="2026920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1" name="Picture Placeholder 3"/>
          <p:cNvSpPr txBox="1">
            <a:spLocks/>
          </p:cNvSpPr>
          <p:nvPr userDrawn="1"/>
        </p:nvSpPr>
        <p:spPr>
          <a:xfrm>
            <a:off x="5139509" y="3020712"/>
            <a:ext cx="4622800" cy="2026920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3" y="1071669"/>
            <a:ext cx="4146659" cy="17913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5372636" y="1074080"/>
            <a:ext cx="4147073" cy="17913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40047" y="3138481"/>
            <a:ext cx="4142553" cy="17913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376740" y="3140891"/>
            <a:ext cx="4142969" cy="17913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4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6817281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3593589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396877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2" y="1212645"/>
            <a:ext cx="2548422" cy="362154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3825312" y="1212645"/>
            <a:ext cx="2531310" cy="36215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044722" y="1212645"/>
            <a:ext cx="2568911" cy="36215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5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progression op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6817281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3593589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396877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396877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3604476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6824997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234501" y="2766445"/>
            <a:ext cx="520638" cy="520095"/>
            <a:chOff x="2788280" y="3319733"/>
            <a:chExt cx="624114" cy="624114"/>
          </a:xfrm>
        </p:grpSpPr>
        <p:sp>
          <p:nvSpPr>
            <p:cNvPr id="23" name="Oval 22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 userDrawn="1"/>
        </p:nvGrpSpPr>
        <p:grpSpPr>
          <a:xfrm>
            <a:off x="6430819" y="2766445"/>
            <a:ext cx="520638" cy="520095"/>
            <a:chOff x="2788280" y="3319733"/>
            <a:chExt cx="624114" cy="624114"/>
          </a:xfrm>
        </p:grpSpPr>
        <p:sp>
          <p:nvSpPr>
            <p:cNvPr id="32" name="Oval 31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sp>
        <p:nvSpPr>
          <p:cNvPr id="1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2" y="1297310"/>
            <a:ext cx="2548422" cy="362154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3825312" y="1297310"/>
            <a:ext cx="2531310" cy="362154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044722" y="1297310"/>
            <a:ext cx="2568911" cy="362154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4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progression op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6817281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3593589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396877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185099" y="2770209"/>
            <a:ext cx="520638" cy="520095"/>
            <a:chOff x="2788280" y="3319733"/>
            <a:chExt cx="624114" cy="624114"/>
          </a:xfrm>
        </p:grpSpPr>
        <p:sp>
          <p:nvSpPr>
            <p:cNvPr id="27" name="Oval 26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 userDrawn="1"/>
        </p:nvGrpSpPr>
        <p:grpSpPr>
          <a:xfrm>
            <a:off x="6449995" y="2773972"/>
            <a:ext cx="520638" cy="520095"/>
            <a:chOff x="2788280" y="3319733"/>
            <a:chExt cx="624114" cy="624114"/>
          </a:xfrm>
        </p:grpSpPr>
        <p:sp>
          <p:nvSpPr>
            <p:cNvPr id="35" name="Oval 34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Round Same Side Corner Rectangle 31"/>
          <p:cNvSpPr/>
          <p:nvPr userDrawn="1"/>
        </p:nvSpPr>
        <p:spPr>
          <a:xfrm>
            <a:off x="396877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 Same Side Corner Rectangle 32"/>
          <p:cNvSpPr/>
          <p:nvPr userDrawn="1"/>
        </p:nvSpPr>
        <p:spPr>
          <a:xfrm>
            <a:off x="6817281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>
            <a:off x="3593589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2" y="1297310"/>
            <a:ext cx="2548422" cy="362154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3825312" y="1297310"/>
            <a:ext cx="2531310" cy="362154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044722" y="1297310"/>
            <a:ext cx="2568911" cy="362154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8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0" y="0"/>
            <a:ext cx="10160000" cy="5715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254001" y="187854"/>
            <a:ext cx="6943678" cy="53340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3556" y="1546322"/>
            <a:ext cx="4720390" cy="828146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78718" y="2397441"/>
            <a:ext cx="3949393" cy="52765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44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2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-724587" y="-327977"/>
            <a:ext cx="10160212" cy="5714881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6817281" y="597606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3593589" y="597606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396877" y="597606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4864" y="48795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396877" y="589669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3580847" y="589669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6826462" y="589669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2" y="815313"/>
            <a:ext cx="2548422" cy="22344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3825312" y="815313"/>
            <a:ext cx="2531310" cy="2234499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044722" y="815313"/>
            <a:ext cx="2568911" cy="22344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35942" y="3278075"/>
            <a:ext cx="2548422" cy="121840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3825312" y="3290253"/>
            <a:ext cx="2531310" cy="121840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044722" y="3290253"/>
            <a:ext cx="2568911" cy="121840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7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6817281" y="1079609"/>
            <a:ext cx="2997200" cy="2491163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3593589" y="1079609"/>
            <a:ext cx="2997200" cy="2491163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396877" y="1079609"/>
            <a:ext cx="2997200" cy="2491163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396877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3593589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6817281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96878" y="3696656"/>
            <a:ext cx="2997201" cy="1282804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17284" y="3711210"/>
            <a:ext cx="2997201" cy="1282804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93695" y="3703844"/>
            <a:ext cx="2997201" cy="1282804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35942" y="1297310"/>
            <a:ext cx="2548422" cy="2273460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25312" y="1297310"/>
            <a:ext cx="2531310" cy="227346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7044722" y="1297310"/>
            <a:ext cx="2568911" cy="227346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1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columns 4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7760966" y="1072594"/>
            <a:ext cx="2002161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30" name="Content Placeholder 5"/>
          <p:cNvSpPr txBox="1">
            <a:spLocks/>
          </p:cNvSpPr>
          <p:nvPr userDrawn="1"/>
        </p:nvSpPr>
        <p:spPr bwMode="auto">
          <a:xfrm>
            <a:off x="5566094" y="1071668"/>
            <a:ext cx="2002161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7" name="Content Placeholder 5"/>
          <p:cNvSpPr txBox="1">
            <a:spLocks/>
          </p:cNvSpPr>
          <p:nvPr userDrawn="1"/>
        </p:nvSpPr>
        <p:spPr bwMode="auto">
          <a:xfrm>
            <a:off x="3371215" y="1071668"/>
            <a:ext cx="2002161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1176343" y="1079605"/>
            <a:ext cx="2002161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ound Same Side Corner Rectangle 30"/>
          <p:cNvSpPr/>
          <p:nvPr userDrawn="1"/>
        </p:nvSpPr>
        <p:spPr>
          <a:xfrm>
            <a:off x="7760961" y="1071668"/>
            <a:ext cx="2002164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 Same Side Corner Rectangle 31"/>
          <p:cNvSpPr/>
          <p:nvPr userDrawn="1"/>
        </p:nvSpPr>
        <p:spPr>
          <a:xfrm>
            <a:off x="5566087" y="1071668"/>
            <a:ext cx="2002164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3371215" y="1071668"/>
            <a:ext cx="2002163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1176342" y="1071668"/>
            <a:ext cx="2002163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7760961" y="1843566"/>
            <a:ext cx="200216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5566090" y="1843566"/>
            <a:ext cx="200216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3371213" y="1843566"/>
            <a:ext cx="200216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1176340" y="1848133"/>
            <a:ext cx="200216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7760961" y="2884881"/>
            <a:ext cx="200216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7760961" y="3926197"/>
            <a:ext cx="200216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5566090" y="2884881"/>
            <a:ext cx="200216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5566090" y="3926197"/>
            <a:ext cx="200216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3371213" y="2884881"/>
            <a:ext cx="200216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>
            <a:off x="3371213" y="3926197"/>
            <a:ext cx="200216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1176340" y="2884881"/>
            <a:ext cx="200216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1176340" y="3926197"/>
            <a:ext cx="200216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76342" y="1939637"/>
            <a:ext cx="2002161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1214" y="1939637"/>
            <a:ext cx="2002161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566093" y="1939637"/>
            <a:ext cx="2002158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760961" y="1939637"/>
            <a:ext cx="2002164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87398" y="2977712"/>
            <a:ext cx="2002161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82271" y="2977712"/>
            <a:ext cx="2002161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577150" y="2977712"/>
            <a:ext cx="2002158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7772018" y="2977712"/>
            <a:ext cx="2002164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198455" y="4040634"/>
            <a:ext cx="2002161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393327" y="4040634"/>
            <a:ext cx="2002161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588207" y="4040634"/>
            <a:ext cx="2002158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7783074" y="4040634"/>
            <a:ext cx="2002164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85806" y="1315488"/>
            <a:ext cx="1992696" cy="617802"/>
          </a:xfrm>
        </p:spPr>
        <p:txBody>
          <a:bodyPr/>
          <a:lstStyle>
            <a:lvl1pPr marL="112713" indent="0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371214" y="1317228"/>
            <a:ext cx="2002161" cy="617802"/>
          </a:xfrm>
        </p:spPr>
        <p:txBody>
          <a:bodyPr/>
          <a:lstStyle>
            <a:lvl1pPr marL="112713" indent="0"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566086" y="1306790"/>
            <a:ext cx="2002164" cy="617802"/>
          </a:xfrm>
        </p:spPr>
        <p:txBody>
          <a:bodyPr/>
          <a:lstStyle>
            <a:lvl1pPr marL="112713" indent="0"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772018" y="1308530"/>
            <a:ext cx="1991108" cy="617802"/>
          </a:xfrm>
        </p:spPr>
        <p:txBody>
          <a:bodyPr/>
          <a:lstStyle>
            <a:lvl1pPr marL="112713" indent="0">
              <a:defRPr sz="18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444582" y="3081526"/>
            <a:ext cx="626392" cy="635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35874" y="2037533"/>
            <a:ext cx="626392" cy="635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44582" y="4156674"/>
            <a:ext cx="626392" cy="635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1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7538086" y="1072997"/>
            <a:ext cx="2225040" cy="2400308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5157259" y="1072595"/>
            <a:ext cx="2225039" cy="2400713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2775611" y="1071669"/>
            <a:ext cx="2225039" cy="240163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396879" y="1079606"/>
            <a:ext cx="2225039" cy="2393698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Round Same Side Corner Rectangle 34"/>
          <p:cNvSpPr/>
          <p:nvPr userDrawn="1"/>
        </p:nvSpPr>
        <p:spPr>
          <a:xfrm>
            <a:off x="396878" y="1071668"/>
            <a:ext cx="222504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 Same Side Corner Rectangle 35"/>
          <p:cNvSpPr/>
          <p:nvPr userDrawn="1"/>
        </p:nvSpPr>
        <p:spPr>
          <a:xfrm>
            <a:off x="2775607" y="1071668"/>
            <a:ext cx="222504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>
            <a:off x="5157257" y="1071668"/>
            <a:ext cx="222504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 Same Side Corner Rectangle 37"/>
          <p:cNvSpPr/>
          <p:nvPr userDrawn="1"/>
        </p:nvSpPr>
        <p:spPr>
          <a:xfrm>
            <a:off x="7538086" y="1071668"/>
            <a:ext cx="222504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7289" y="3591720"/>
            <a:ext cx="2224818" cy="1357313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529794" y="3600003"/>
            <a:ext cx="2224818" cy="1357313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163431" y="3603281"/>
            <a:ext cx="2224818" cy="1357313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775607" y="3603281"/>
            <a:ext cx="2224818" cy="1357313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03135" y="1335545"/>
            <a:ext cx="1781538" cy="21631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2997360" y="1347838"/>
            <a:ext cx="1781538" cy="21631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379007" y="1331452"/>
            <a:ext cx="1781538" cy="21631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59837" y="1343745"/>
            <a:ext cx="1781538" cy="216310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0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5 columns 2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7982859" y="1072996"/>
            <a:ext cx="1780267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6087940" y="1072594"/>
            <a:ext cx="1780267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4194782" y="1071668"/>
            <a:ext cx="1780267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2291800" y="1071668"/>
            <a:ext cx="1780267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396878" y="1079605"/>
            <a:ext cx="1780267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396878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2291798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 Same Side Corner Rectangle 43"/>
          <p:cNvSpPr/>
          <p:nvPr userDrawn="1"/>
        </p:nvSpPr>
        <p:spPr>
          <a:xfrm>
            <a:off x="4194782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 Same Side Corner Rectangle 44"/>
          <p:cNvSpPr/>
          <p:nvPr userDrawn="1"/>
        </p:nvSpPr>
        <p:spPr>
          <a:xfrm>
            <a:off x="6087938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 Same Side Corner Rectangle 45"/>
          <p:cNvSpPr/>
          <p:nvPr userDrawn="1"/>
        </p:nvSpPr>
        <p:spPr>
          <a:xfrm>
            <a:off x="7982859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2291798" y="3431781"/>
            <a:ext cx="1780267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396878" y="3431781"/>
            <a:ext cx="1780267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4194782" y="3431781"/>
            <a:ext cx="1780267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6087938" y="3431781"/>
            <a:ext cx="1780267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7982859" y="3431781"/>
            <a:ext cx="1780267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578530" y="1293793"/>
            <a:ext cx="1427688" cy="19664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366367" y="1293793"/>
            <a:ext cx="1427688" cy="196645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6264227" y="1293793"/>
            <a:ext cx="1427688" cy="1966455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8167152" y="1293793"/>
            <a:ext cx="1427688" cy="1966455"/>
          </a:xfrm>
        </p:spPr>
        <p:txBody>
          <a:bodyPr/>
          <a:lstStyle>
            <a:lvl1pPr>
              <a:defRPr>
                <a:solidFill>
                  <a:srgbClr val="0C257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82635" y="3538294"/>
            <a:ext cx="1427688" cy="15081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472195" y="3538294"/>
            <a:ext cx="1427688" cy="15081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4370472" y="3538294"/>
            <a:ext cx="1427688" cy="15081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268332" y="3538294"/>
            <a:ext cx="1427688" cy="15081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171256" y="3538294"/>
            <a:ext cx="1427688" cy="15081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2468089" y="1306086"/>
            <a:ext cx="1427688" cy="196645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360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5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7982859" y="1072997"/>
            <a:ext cx="1780267" cy="2400308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6087940" y="1072595"/>
            <a:ext cx="1780267" cy="2400713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4194782" y="1071669"/>
            <a:ext cx="1780267" cy="240163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2291800" y="1071669"/>
            <a:ext cx="1780267" cy="240163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396878" y="1079606"/>
            <a:ext cx="1780267" cy="2393698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396878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2291798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 Same Side Corner Rectangle 43"/>
          <p:cNvSpPr/>
          <p:nvPr userDrawn="1"/>
        </p:nvSpPr>
        <p:spPr>
          <a:xfrm>
            <a:off x="4194782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 Same Side Corner Rectangle 44"/>
          <p:cNvSpPr/>
          <p:nvPr userDrawn="1"/>
        </p:nvSpPr>
        <p:spPr>
          <a:xfrm>
            <a:off x="6087938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 Same Side Corner Rectangle 45"/>
          <p:cNvSpPr/>
          <p:nvPr userDrawn="1"/>
        </p:nvSpPr>
        <p:spPr>
          <a:xfrm>
            <a:off x="7982859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96878" y="3579964"/>
            <a:ext cx="1780267" cy="141404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2291798" y="3572775"/>
            <a:ext cx="1780267" cy="141404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197885" y="3572751"/>
            <a:ext cx="1780267" cy="141404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092808" y="3572774"/>
            <a:ext cx="1780267" cy="141404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84901" y="3572774"/>
            <a:ext cx="1780267" cy="141404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78530" y="1293793"/>
            <a:ext cx="1427688" cy="19664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4366367" y="1293793"/>
            <a:ext cx="1427688" cy="196645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6264227" y="1293793"/>
            <a:ext cx="1427688" cy="1966455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8167152" y="1293793"/>
            <a:ext cx="1427688" cy="1966455"/>
          </a:xfrm>
        </p:spPr>
        <p:txBody>
          <a:bodyPr/>
          <a:lstStyle>
            <a:lvl1pPr>
              <a:defRPr>
                <a:solidFill>
                  <a:srgbClr val="0C257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2468089" y="1306086"/>
            <a:ext cx="1427688" cy="196645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1961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39" name="Content Placeholder 5"/>
          <p:cNvSpPr txBox="1">
            <a:spLocks/>
          </p:cNvSpPr>
          <p:nvPr userDrawn="1"/>
        </p:nvSpPr>
        <p:spPr bwMode="auto">
          <a:xfrm>
            <a:off x="396876" y="1071669"/>
            <a:ext cx="9365432" cy="3930658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4051" y="2414375"/>
            <a:ext cx="2488082" cy="552633"/>
            <a:chOff x="1006395" y="2897248"/>
            <a:chExt cx="2239274" cy="663160"/>
          </a:xfrm>
        </p:grpSpPr>
        <p:sp>
          <p:nvSpPr>
            <p:cNvPr id="10" name="Rounded Rectangle 9"/>
            <p:cNvSpPr/>
            <p:nvPr/>
          </p:nvSpPr>
          <p:spPr>
            <a:xfrm>
              <a:off x="100639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100639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845705" y="2414375"/>
            <a:ext cx="2488082" cy="552633"/>
            <a:chOff x="3457468" y="2897248"/>
            <a:chExt cx="2239274" cy="663160"/>
          </a:xfrm>
        </p:grpSpPr>
        <p:sp>
          <p:nvSpPr>
            <p:cNvPr id="19" name="Rounded Rectangle 18"/>
            <p:cNvSpPr/>
            <p:nvPr/>
          </p:nvSpPr>
          <p:spPr>
            <a:xfrm>
              <a:off x="3457468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3457468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6467357" y="2414377"/>
            <a:ext cx="2489827" cy="552633"/>
            <a:chOff x="5876184" y="2897248"/>
            <a:chExt cx="2240844" cy="663159"/>
          </a:xfrm>
        </p:grpSpPr>
        <p:sp>
          <p:nvSpPr>
            <p:cNvPr id="22" name="Rounded Rectangle 21"/>
            <p:cNvSpPr/>
            <p:nvPr/>
          </p:nvSpPr>
          <p:spPr>
            <a:xfrm>
              <a:off x="5877754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5876184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ound Same Side Corner Rectangle 23"/>
          <p:cNvSpPr/>
          <p:nvPr userDrawn="1"/>
        </p:nvSpPr>
        <p:spPr>
          <a:xfrm rot="10800000">
            <a:off x="9494067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 userDrawn="1"/>
        </p:nvSpPr>
        <p:spPr>
          <a:xfrm>
            <a:off x="9496411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9494071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 Same Side Corner Rectangle 26"/>
          <p:cNvSpPr/>
          <p:nvPr userDrawn="1"/>
        </p:nvSpPr>
        <p:spPr>
          <a:xfrm rot="10800000">
            <a:off x="9157979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9160322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9157982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0800000">
            <a:off x="8821890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8824233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8821893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85801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8488144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85804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 Same Side Corner Rectangle 35"/>
          <p:cNvSpPr/>
          <p:nvPr userDrawn="1"/>
        </p:nvSpPr>
        <p:spPr>
          <a:xfrm rot="10800000">
            <a:off x="8149712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8152056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EF6F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EF6F00"/>
              </a:solidFill>
              <a:latin typeface="Calibri"/>
              <a:cs typeface="Calibri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8149709" y="1"/>
            <a:ext cx="268247" cy="9996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24051" y="2595564"/>
            <a:ext cx="2488082" cy="273523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45705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69102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9633" y="1236929"/>
            <a:ext cx="6657237" cy="10636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0842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396876" y="1071669"/>
            <a:ext cx="9365432" cy="3930658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64" name="Round Same Side Corner Rectangle 63"/>
          <p:cNvSpPr/>
          <p:nvPr userDrawn="1"/>
        </p:nvSpPr>
        <p:spPr>
          <a:xfrm rot="10800000">
            <a:off x="9494067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ed Rectangle 64"/>
          <p:cNvSpPr/>
          <p:nvPr userDrawn="1"/>
        </p:nvSpPr>
        <p:spPr>
          <a:xfrm>
            <a:off x="9496411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 rot="10800000">
            <a:off x="9494071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 Same Side Corner Rectangle 66"/>
          <p:cNvSpPr/>
          <p:nvPr userDrawn="1"/>
        </p:nvSpPr>
        <p:spPr>
          <a:xfrm rot="10800000">
            <a:off x="9157979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67"/>
          <p:cNvSpPr/>
          <p:nvPr userDrawn="1"/>
        </p:nvSpPr>
        <p:spPr>
          <a:xfrm>
            <a:off x="9160322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9" name="Round Same Side Corner Rectangle 68"/>
          <p:cNvSpPr/>
          <p:nvPr userDrawn="1"/>
        </p:nvSpPr>
        <p:spPr>
          <a:xfrm rot="10800000">
            <a:off x="9157982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 Same Side Corner Rectangle 69"/>
          <p:cNvSpPr/>
          <p:nvPr userDrawn="1"/>
        </p:nvSpPr>
        <p:spPr>
          <a:xfrm rot="10800000">
            <a:off x="8821890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 userDrawn="1"/>
        </p:nvSpPr>
        <p:spPr>
          <a:xfrm>
            <a:off x="8824233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2" name="Round Same Side Corner Rectangle 71"/>
          <p:cNvSpPr/>
          <p:nvPr userDrawn="1"/>
        </p:nvSpPr>
        <p:spPr>
          <a:xfrm rot="10800000">
            <a:off x="8821893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 Same Side Corner Rectangle 72"/>
          <p:cNvSpPr/>
          <p:nvPr userDrawn="1"/>
        </p:nvSpPr>
        <p:spPr>
          <a:xfrm rot="10800000">
            <a:off x="8485801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/>
          <p:cNvSpPr/>
          <p:nvPr userDrawn="1"/>
        </p:nvSpPr>
        <p:spPr>
          <a:xfrm>
            <a:off x="8488144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75" name="Round Same Side Corner Rectangle 74"/>
          <p:cNvSpPr/>
          <p:nvPr userDrawn="1"/>
        </p:nvSpPr>
        <p:spPr>
          <a:xfrm rot="10800000">
            <a:off x="8485804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 Same Side Corner Rectangle 75"/>
          <p:cNvSpPr/>
          <p:nvPr userDrawn="1"/>
        </p:nvSpPr>
        <p:spPr>
          <a:xfrm rot="10800000">
            <a:off x="8149712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ounded Rectangle 76"/>
          <p:cNvSpPr/>
          <p:nvPr userDrawn="1"/>
        </p:nvSpPr>
        <p:spPr>
          <a:xfrm>
            <a:off x="8152056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8" name="Rectangle 77"/>
          <p:cNvSpPr/>
          <p:nvPr userDrawn="1"/>
        </p:nvSpPr>
        <p:spPr>
          <a:xfrm>
            <a:off x="8149709" y="1"/>
            <a:ext cx="268247" cy="99961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224050" y="2414375"/>
            <a:ext cx="7731389" cy="552633"/>
            <a:chOff x="1101645" y="2897248"/>
            <a:chExt cx="6958250" cy="66316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110164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3461133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20621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7" name="Round Same Side Corner Rectangle 36"/>
            <p:cNvSpPr/>
            <p:nvPr userDrawn="1"/>
          </p:nvSpPr>
          <p:spPr>
            <a:xfrm>
              <a:off x="110164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 Same Side Corner Rectangle 37"/>
            <p:cNvSpPr/>
            <p:nvPr userDrawn="1"/>
          </p:nvSpPr>
          <p:spPr>
            <a:xfrm>
              <a:off x="3461133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 Same Side Corner Rectangle 48"/>
            <p:cNvSpPr/>
            <p:nvPr userDrawn="1"/>
          </p:nvSpPr>
          <p:spPr>
            <a:xfrm>
              <a:off x="5820621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24051" y="2595564"/>
            <a:ext cx="2488082" cy="273523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45705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69102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9633" y="1236929"/>
            <a:ext cx="6657237" cy="10636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20546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8" name="Content Placeholder 5"/>
          <p:cNvSpPr txBox="1">
            <a:spLocks/>
          </p:cNvSpPr>
          <p:nvPr userDrawn="1"/>
        </p:nvSpPr>
        <p:spPr bwMode="auto">
          <a:xfrm>
            <a:off x="396876" y="1071669"/>
            <a:ext cx="9365432" cy="3930658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9494067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9496411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Round Same Side Corner Rectangle 33"/>
          <p:cNvSpPr/>
          <p:nvPr userDrawn="1"/>
        </p:nvSpPr>
        <p:spPr>
          <a:xfrm rot="10800000">
            <a:off x="9494071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9157979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9160322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ound Same Side Corner Rectangle 36"/>
          <p:cNvSpPr/>
          <p:nvPr userDrawn="1"/>
        </p:nvSpPr>
        <p:spPr>
          <a:xfrm rot="10800000">
            <a:off x="9157982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 Same Side Corner Rectangle 37"/>
          <p:cNvSpPr/>
          <p:nvPr userDrawn="1"/>
        </p:nvSpPr>
        <p:spPr>
          <a:xfrm rot="10800000">
            <a:off x="8821890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 userDrawn="1"/>
        </p:nvSpPr>
        <p:spPr>
          <a:xfrm>
            <a:off x="8824233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4CA90C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rgbClr val="4CA90C"/>
              </a:solidFill>
              <a:latin typeface="Calibri"/>
              <a:cs typeface="Calibri"/>
            </a:endParaRPr>
          </a:p>
        </p:txBody>
      </p:sp>
      <p:sp>
        <p:nvSpPr>
          <p:cNvPr id="50" name="Round Same Side Corner Rectangle 49"/>
          <p:cNvSpPr/>
          <p:nvPr userDrawn="1"/>
        </p:nvSpPr>
        <p:spPr>
          <a:xfrm rot="10800000">
            <a:off x="8821893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 Same Side Corner Rectangle 50"/>
          <p:cNvSpPr/>
          <p:nvPr userDrawn="1"/>
        </p:nvSpPr>
        <p:spPr>
          <a:xfrm rot="10800000">
            <a:off x="8485801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 userDrawn="1"/>
        </p:nvSpPr>
        <p:spPr>
          <a:xfrm>
            <a:off x="8488144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ound Same Side Corner Rectangle 52"/>
          <p:cNvSpPr/>
          <p:nvPr userDrawn="1"/>
        </p:nvSpPr>
        <p:spPr>
          <a:xfrm rot="10800000">
            <a:off x="8485804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 Same Side Corner Rectangle 53"/>
          <p:cNvSpPr/>
          <p:nvPr userDrawn="1"/>
        </p:nvSpPr>
        <p:spPr>
          <a:xfrm rot="10800000">
            <a:off x="8149712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 userDrawn="1"/>
        </p:nvSpPr>
        <p:spPr>
          <a:xfrm>
            <a:off x="8152056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8149709" y="1"/>
            <a:ext cx="268247" cy="99961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 userDrawn="1"/>
        </p:nvSpPr>
        <p:spPr>
          <a:xfrm>
            <a:off x="1224051" y="2414378"/>
            <a:ext cx="2488082" cy="552633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58" name="Round Same Side Corner Rectangle 57"/>
          <p:cNvSpPr/>
          <p:nvPr userDrawn="1"/>
        </p:nvSpPr>
        <p:spPr>
          <a:xfrm>
            <a:off x="1224051" y="2414373"/>
            <a:ext cx="248808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ounded Rectangle 62"/>
          <p:cNvSpPr/>
          <p:nvPr userDrawn="1"/>
        </p:nvSpPr>
        <p:spPr>
          <a:xfrm>
            <a:off x="3845705" y="2414378"/>
            <a:ext cx="2488082" cy="552633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9" name="Round Same Side Corner Rectangle 78"/>
          <p:cNvSpPr/>
          <p:nvPr userDrawn="1"/>
        </p:nvSpPr>
        <p:spPr>
          <a:xfrm>
            <a:off x="3845705" y="2414373"/>
            <a:ext cx="248808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/>
          <p:cNvSpPr/>
          <p:nvPr userDrawn="1"/>
        </p:nvSpPr>
        <p:spPr>
          <a:xfrm>
            <a:off x="6467358" y="2414378"/>
            <a:ext cx="2488082" cy="552633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81" name="Round Same Side Corner Rectangle 80"/>
          <p:cNvSpPr/>
          <p:nvPr userDrawn="1"/>
        </p:nvSpPr>
        <p:spPr>
          <a:xfrm>
            <a:off x="6467358" y="2414373"/>
            <a:ext cx="248808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24051" y="2595564"/>
            <a:ext cx="2488082" cy="273523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45705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69102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9633" y="1236929"/>
            <a:ext cx="6657237" cy="10636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167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8" name="Content Placeholder 5"/>
          <p:cNvSpPr txBox="1">
            <a:spLocks/>
          </p:cNvSpPr>
          <p:nvPr userDrawn="1"/>
        </p:nvSpPr>
        <p:spPr bwMode="auto">
          <a:xfrm>
            <a:off x="396876" y="1071669"/>
            <a:ext cx="9365432" cy="3930658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9" name="Round Same Side Corner Rectangle 38"/>
          <p:cNvSpPr/>
          <p:nvPr userDrawn="1"/>
        </p:nvSpPr>
        <p:spPr>
          <a:xfrm rot="10800000">
            <a:off x="9494067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9496411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9494071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 rot="10800000">
            <a:off x="9157979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 userDrawn="1"/>
        </p:nvSpPr>
        <p:spPr>
          <a:xfrm>
            <a:off x="9160322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81017E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rgbClr val="81017E"/>
              </a:solidFill>
              <a:latin typeface="Calibri"/>
              <a:cs typeface="Calibri"/>
            </a:endParaRPr>
          </a:p>
        </p:txBody>
      </p:sp>
      <p:sp>
        <p:nvSpPr>
          <p:cNvPr id="44" name="Round Same Side Corner Rectangle 43"/>
          <p:cNvSpPr/>
          <p:nvPr userDrawn="1"/>
        </p:nvSpPr>
        <p:spPr>
          <a:xfrm rot="10800000">
            <a:off x="9157982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 Same Side Corner Rectangle 44"/>
          <p:cNvSpPr/>
          <p:nvPr userDrawn="1"/>
        </p:nvSpPr>
        <p:spPr>
          <a:xfrm rot="10800000">
            <a:off x="8821890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 userDrawn="1"/>
        </p:nvSpPr>
        <p:spPr>
          <a:xfrm>
            <a:off x="8824233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Round Same Side Corner Rectangle 46"/>
          <p:cNvSpPr/>
          <p:nvPr userDrawn="1"/>
        </p:nvSpPr>
        <p:spPr>
          <a:xfrm rot="10800000">
            <a:off x="8821893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 Same Side Corner Rectangle 47"/>
          <p:cNvSpPr/>
          <p:nvPr userDrawn="1"/>
        </p:nvSpPr>
        <p:spPr>
          <a:xfrm rot="10800000">
            <a:off x="8485801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ed Rectangle 63"/>
          <p:cNvSpPr/>
          <p:nvPr userDrawn="1"/>
        </p:nvSpPr>
        <p:spPr>
          <a:xfrm>
            <a:off x="8488144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85804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ound Same Side Corner Rectangle 65"/>
          <p:cNvSpPr/>
          <p:nvPr userDrawn="1"/>
        </p:nvSpPr>
        <p:spPr>
          <a:xfrm rot="10800000">
            <a:off x="8149712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 userDrawn="1"/>
        </p:nvSpPr>
        <p:spPr>
          <a:xfrm>
            <a:off x="8152056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8149709" y="1"/>
            <a:ext cx="268247" cy="99961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/>
          <p:cNvSpPr/>
          <p:nvPr userDrawn="1"/>
        </p:nvSpPr>
        <p:spPr>
          <a:xfrm>
            <a:off x="1224051" y="2414378"/>
            <a:ext cx="2488082" cy="552633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0" name="Round Same Side Corner Rectangle 69"/>
          <p:cNvSpPr/>
          <p:nvPr userDrawn="1"/>
        </p:nvSpPr>
        <p:spPr>
          <a:xfrm>
            <a:off x="1224051" y="2414373"/>
            <a:ext cx="248808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ounded Rectangle 74"/>
          <p:cNvSpPr/>
          <p:nvPr userDrawn="1"/>
        </p:nvSpPr>
        <p:spPr>
          <a:xfrm>
            <a:off x="3845705" y="2414378"/>
            <a:ext cx="2488082" cy="552633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6" name="Round Same Side Corner Rectangle 75"/>
          <p:cNvSpPr/>
          <p:nvPr userDrawn="1"/>
        </p:nvSpPr>
        <p:spPr>
          <a:xfrm>
            <a:off x="3845705" y="2414373"/>
            <a:ext cx="248808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ounded Rectangle 76"/>
          <p:cNvSpPr/>
          <p:nvPr userDrawn="1"/>
        </p:nvSpPr>
        <p:spPr>
          <a:xfrm>
            <a:off x="6467358" y="2414378"/>
            <a:ext cx="2488082" cy="552633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8" name="Round Same Side Corner Rectangle 77"/>
          <p:cNvSpPr/>
          <p:nvPr userDrawn="1"/>
        </p:nvSpPr>
        <p:spPr>
          <a:xfrm>
            <a:off x="6467358" y="2414373"/>
            <a:ext cx="248808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24051" y="2595564"/>
            <a:ext cx="2488082" cy="273523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45705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69102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9633" y="1236929"/>
            <a:ext cx="6657237" cy="1063625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8959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96877" y="1080707"/>
            <a:ext cx="9365433" cy="3253315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0" y="1140574"/>
            <a:ext cx="471986" cy="369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39" y="3909433"/>
            <a:ext cx="440997" cy="36909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6050" y="1509450"/>
            <a:ext cx="7071741" cy="2399771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34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396876" y="1071669"/>
            <a:ext cx="9365432" cy="3930658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25794" y="2414376"/>
            <a:ext cx="7731389" cy="552634"/>
            <a:chOff x="1103215" y="2897247"/>
            <a:chExt cx="6958250" cy="663161"/>
          </a:xfrm>
        </p:grpSpPr>
        <p:sp>
          <p:nvSpPr>
            <p:cNvPr id="57" name="Rounded Rectangle 56"/>
            <p:cNvSpPr/>
            <p:nvPr userDrawn="1"/>
          </p:nvSpPr>
          <p:spPr>
            <a:xfrm>
              <a:off x="110321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58" name="Round Same Side Corner Rectangle 57"/>
            <p:cNvSpPr/>
            <p:nvPr userDrawn="1"/>
          </p:nvSpPr>
          <p:spPr>
            <a:xfrm>
              <a:off x="110321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62"/>
            <p:cNvSpPr/>
            <p:nvPr userDrawn="1"/>
          </p:nvSpPr>
          <p:spPr>
            <a:xfrm>
              <a:off x="3462703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79" name="Round Same Side Corner Rectangle 78"/>
            <p:cNvSpPr/>
            <p:nvPr userDrawn="1"/>
          </p:nvSpPr>
          <p:spPr>
            <a:xfrm>
              <a:off x="3462703" y="2897247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ounded Rectangle 79"/>
            <p:cNvSpPr/>
            <p:nvPr userDrawn="1"/>
          </p:nvSpPr>
          <p:spPr>
            <a:xfrm>
              <a:off x="5822191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81" name="Round Same Side Corner Rectangle 80"/>
            <p:cNvSpPr/>
            <p:nvPr userDrawn="1"/>
          </p:nvSpPr>
          <p:spPr>
            <a:xfrm>
              <a:off x="5822191" y="2897247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9494067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9496411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0C2577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rgbClr val="0C2577"/>
              </a:solidFill>
              <a:latin typeface="Calibri"/>
              <a:cs typeface="Calibri"/>
            </a:endParaRPr>
          </a:p>
        </p:txBody>
      </p:sp>
      <p:sp>
        <p:nvSpPr>
          <p:cNvPr id="34" name="Round Same Side Corner Rectangle 33"/>
          <p:cNvSpPr/>
          <p:nvPr userDrawn="1"/>
        </p:nvSpPr>
        <p:spPr>
          <a:xfrm rot="10800000">
            <a:off x="9494071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2577"/>
              </a:gs>
              <a:gs pos="100000">
                <a:schemeClr val="accent5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9157979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 userDrawn="1"/>
        </p:nvSpPr>
        <p:spPr>
          <a:xfrm>
            <a:off x="9160322" y="52843"/>
            <a:ext cx="265900" cy="267462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ound Same Side Corner Rectangle 36"/>
          <p:cNvSpPr/>
          <p:nvPr userDrawn="1"/>
        </p:nvSpPr>
        <p:spPr>
          <a:xfrm rot="10800000">
            <a:off x="9157982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ound Same Side Corner Rectangle 37"/>
          <p:cNvSpPr/>
          <p:nvPr userDrawn="1"/>
        </p:nvSpPr>
        <p:spPr>
          <a:xfrm rot="10800000">
            <a:off x="8821890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>
            <a:off x="8824233" y="52843"/>
            <a:ext cx="265900" cy="267462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0" name="Round Same Side Corner Rectangle 49"/>
          <p:cNvSpPr/>
          <p:nvPr userDrawn="1"/>
        </p:nvSpPr>
        <p:spPr>
          <a:xfrm rot="10800000">
            <a:off x="8821893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ound Same Side Corner Rectangle 50"/>
          <p:cNvSpPr/>
          <p:nvPr userDrawn="1"/>
        </p:nvSpPr>
        <p:spPr>
          <a:xfrm rot="10800000">
            <a:off x="8485801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>
            <a:off x="8488144" y="52843"/>
            <a:ext cx="265900" cy="267462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ound Same Side Corner Rectangle 52"/>
          <p:cNvSpPr/>
          <p:nvPr userDrawn="1"/>
        </p:nvSpPr>
        <p:spPr>
          <a:xfrm rot="10800000">
            <a:off x="8485804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ound Same Side Corner Rectangle 53"/>
          <p:cNvSpPr/>
          <p:nvPr userDrawn="1"/>
        </p:nvSpPr>
        <p:spPr>
          <a:xfrm rot="10800000">
            <a:off x="8149712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>
            <a:off x="8152056" y="52843"/>
            <a:ext cx="265900" cy="267462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8149709" y="1"/>
            <a:ext cx="268247" cy="99961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24051" y="2595564"/>
            <a:ext cx="2488082" cy="273523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45705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69102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9633" y="1236929"/>
            <a:ext cx="6657237" cy="10636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7094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</a:p>
          <a:p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 userDrawn="1"/>
        </p:nvSpPr>
        <p:spPr bwMode="auto">
          <a:xfrm>
            <a:off x="396877" y="2539391"/>
            <a:ext cx="9365433" cy="240964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396877" y="1071669"/>
            <a:ext cx="9365433" cy="132318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7525" y="1214437"/>
            <a:ext cx="8892184" cy="10861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7525" y="2678907"/>
            <a:ext cx="8892184" cy="214180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0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/from stacked op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396877" y="2539391"/>
            <a:ext cx="9365433" cy="240964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396877" y="1071669"/>
            <a:ext cx="9365433" cy="132318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-163115" y="1631662"/>
            <a:ext cx="1323190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>
            <a:off x="-706338" y="3642612"/>
            <a:ext cx="24096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 rot="5400000">
            <a:off x="4854594" y="2197949"/>
            <a:ext cx="520095" cy="520638"/>
            <a:chOff x="2788280" y="3319733"/>
            <a:chExt cx="624114" cy="624114"/>
          </a:xfrm>
        </p:grpSpPr>
        <p:sp>
          <p:nvSpPr>
            <p:cNvPr id="19" name="Oval 18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381171"/>
              <a:ext cx="447400" cy="463378"/>
            </a:xfrm>
            <a:prstGeom prst="rect">
              <a:avLst/>
            </a:prstGeom>
          </p:spPr>
        </p:pic>
      </p:grpSp>
      <p:sp>
        <p:nvSpPr>
          <p:cNvPr id="1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56267" y="1450257"/>
            <a:ext cx="8763442" cy="712839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56267" y="3023417"/>
            <a:ext cx="8763442" cy="1851502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55982" y="1146969"/>
            <a:ext cx="1556049" cy="230188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51886" y="2632864"/>
            <a:ext cx="1556049" cy="230188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5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/from stacked op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9" name="Content Placeholder 5"/>
          <p:cNvSpPr txBox="1">
            <a:spLocks/>
          </p:cNvSpPr>
          <p:nvPr userDrawn="1"/>
        </p:nvSpPr>
        <p:spPr bwMode="auto">
          <a:xfrm>
            <a:off x="396877" y="2539391"/>
            <a:ext cx="9365433" cy="240964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396877" y="1071669"/>
            <a:ext cx="9365433" cy="132318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</a:p>
          <a:p>
            <a:endParaRPr lang="en-US" dirty="0" smtClean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-163115" y="1631662"/>
            <a:ext cx="1323190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>
            <a:off x="-706338" y="3642612"/>
            <a:ext cx="24096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 rot="5400000">
            <a:off x="4864564" y="2235192"/>
            <a:ext cx="520095" cy="520638"/>
            <a:chOff x="2788280" y="3319733"/>
            <a:chExt cx="624114" cy="624114"/>
          </a:xfrm>
        </p:grpSpPr>
        <p:sp>
          <p:nvSpPr>
            <p:cNvPr id="20" name="Oval 19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369448"/>
              <a:ext cx="447400" cy="463378"/>
            </a:xfrm>
            <a:prstGeom prst="rect">
              <a:avLst/>
            </a:prstGeom>
          </p:spPr>
        </p:pic>
      </p:grpSp>
      <p:sp>
        <p:nvSpPr>
          <p:cNvPr id="2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56267" y="1450257"/>
            <a:ext cx="8763442" cy="712839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56267" y="3023417"/>
            <a:ext cx="8763442" cy="1851502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55982" y="1146969"/>
            <a:ext cx="1556049" cy="230188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51886" y="2632864"/>
            <a:ext cx="1556049" cy="230188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396877" y="3729533"/>
            <a:ext cx="9365433" cy="1176687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396877" y="2409278"/>
            <a:ext cx="9365433" cy="11757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396877" y="1084962"/>
            <a:ext cx="9365433" cy="11768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>
            <a:off x="-96589" y="1565139"/>
            <a:ext cx="11901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>
            <a:off x="-96589" y="2888329"/>
            <a:ext cx="11901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>
            <a:off x="-96589" y="4223003"/>
            <a:ext cx="11901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6117" y="1213116"/>
            <a:ext cx="8783592" cy="104869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5878" y="2536307"/>
            <a:ext cx="8783592" cy="104869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36117" y="3835473"/>
            <a:ext cx="8783592" cy="104869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380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1 plus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457989" y="2388812"/>
            <a:ext cx="5568287" cy="119014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472930" y="3719126"/>
            <a:ext cx="5568287" cy="119014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438067" y="1071672"/>
            <a:ext cx="5568287" cy="119014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>
            <a:off x="-96589" y="1565139"/>
            <a:ext cx="11901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>
            <a:off x="-96589" y="2888329"/>
            <a:ext cx="11901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>
            <a:off x="-96589" y="4223003"/>
            <a:ext cx="11901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35622" y="1071672"/>
            <a:ext cx="3426687" cy="1190141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335622" y="2394861"/>
            <a:ext cx="3426687" cy="1190141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335622" y="3729536"/>
            <a:ext cx="3426687" cy="1190141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6118" y="1213116"/>
            <a:ext cx="5124082" cy="104869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5879" y="2536307"/>
            <a:ext cx="5124082" cy="104869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36118" y="3835473"/>
            <a:ext cx="5124082" cy="104869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71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rows to/from progres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396877" y="3802799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58832" y="4260759"/>
            <a:ext cx="1114629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396877" y="2566157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396877" y="1331488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58832" y="1789448"/>
            <a:ext cx="1114628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58832" y="3024118"/>
            <a:ext cx="1114628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92" y="1703855"/>
            <a:ext cx="373788" cy="3867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92" y="2940737"/>
            <a:ext cx="373788" cy="3867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92" y="4168994"/>
            <a:ext cx="373788" cy="386733"/>
          </a:xfrm>
          <a:prstGeom prst="rect">
            <a:avLst/>
          </a:prstGeom>
        </p:spPr>
      </p:pic>
      <p:sp>
        <p:nvSpPr>
          <p:cNvPr id="2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48224" y="1410872"/>
            <a:ext cx="3913298" cy="1016456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48224" y="2648138"/>
            <a:ext cx="3913298" cy="1032646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48224" y="3889510"/>
            <a:ext cx="3913298" cy="102791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503586" y="1409621"/>
            <a:ext cx="4016123" cy="1016456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503586" y="2646887"/>
            <a:ext cx="4016123" cy="1032646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503586" y="3888259"/>
            <a:ext cx="4016123" cy="102791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748224" y="1099793"/>
            <a:ext cx="3913298" cy="186429"/>
          </a:xfrm>
        </p:spPr>
        <p:txBody>
          <a:bodyPr/>
          <a:lstStyle>
            <a:lvl1pPr algn="l"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5503586" y="1099793"/>
            <a:ext cx="4016123" cy="170657"/>
          </a:xfrm>
        </p:spPr>
        <p:txBody>
          <a:bodyPr/>
          <a:lstStyle>
            <a:lvl1pPr algn="l"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6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x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438068" y="1071670"/>
            <a:ext cx="9365433" cy="87247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6" name="Content Placeholder 5"/>
          <p:cNvSpPr txBox="1">
            <a:spLocks/>
          </p:cNvSpPr>
          <p:nvPr userDrawn="1"/>
        </p:nvSpPr>
        <p:spPr bwMode="auto">
          <a:xfrm>
            <a:off x="396877" y="2088675"/>
            <a:ext cx="9365433" cy="87247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51" name="Content Placeholder 5"/>
          <p:cNvSpPr txBox="1">
            <a:spLocks/>
          </p:cNvSpPr>
          <p:nvPr userDrawn="1"/>
        </p:nvSpPr>
        <p:spPr bwMode="auto">
          <a:xfrm>
            <a:off x="396877" y="3105680"/>
            <a:ext cx="9365433" cy="87247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52" name="Content Placeholder 5"/>
          <p:cNvSpPr txBox="1">
            <a:spLocks/>
          </p:cNvSpPr>
          <p:nvPr userDrawn="1"/>
        </p:nvSpPr>
        <p:spPr bwMode="auto">
          <a:xfrm>
            <a:off x="396877" y="4122684"/>
            <a:ext cx="9365433" cy="87247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 rot="16200000">
            <a:off x="78821" y="1406303"/>
            <a:ext cx="872474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 Same Side Corner Rectangle 66"/>
          <p:cNvSpPr/>
          <p:nvPr userDrawn="1"/>
        </p:nvSpPr>
        <p:spPr>
          <a:xfrm rot="16200000">
            <a:off x="78820" y="3440313"/>
            <a:ext cx="87247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 Same Side Corner Rectangle 67"/>
          <p:cNvSpPr/>
          <p:nvPr userDrawn="1"/>
        </p:nvSpPr>
        <p:spPr>
          <a:xfrm rot="16200000">
            <a:off x="78820" y="4457317"/>
            <a:ext cx="87247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 Same Side Corner Rectangle 68"/>
          <p:cNvSpPr/>
          <p:nvPr userDrawn="1"/>
        </p:nvSpPr>
        <p:spPr>
          <a:xfrm rot="16200000">
            <a:off x="78821" y="2423308"/>
            <a:ext cx="872474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96656" y="1169460"/>
            <a:ext cx="8723054" cy="775229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96656" y="2185916"/>
            <a:ext cx="8723054" cy="775229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96656" y="3203470"/>
            <a:ext cx="8723054" cy="775229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796656" y="4219926"/>
            <a:ext cx="8723054" cy="775229"/>
          </a:xfrm>
        </p:spPr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529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4 progres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396877" y="3802799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58832" y="4260759"/>
            <a:ext cx="1114629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396877" y="2566157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396877" y="1331488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58832" y="1789448"/>
            <a:ext cx="1114628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58832" y="3024118"/>
            <a:ext cx="1114628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2496971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2496971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2496971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4915419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V="1">
            <a:off x="7333631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4915419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4915419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V="1">
            <a:off x="7333631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V="1">
            <a:off x="7333631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 userDrawn="1"/>
        </p:nvGrpSpPr>
        <p:grpSpPr>
          <a:xfrm>
            <a:off x="2446375" y="1067024"/>
            <a:ext cx="7362190" cy="192393"/>
            <a:chOff x="2201735" y="1280427"/>
            <a:chExt cx="6625971" cy="230872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247274" y="1397537"/>
              <a:ext cx="6538804" cy="0"/>
            </a:xfrm>
            <a:prstGeom prst="straightConnector1">
              <a:avLst/>
            </a:prstGeom>
            <a:ln w="28575" cap="rnd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 descr="CATO_PPT_elements-39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35" y="1280427"/>
              <a:ext cx="222911" cy="230872"/>
            </a:xfrm>
            <a:prstGeom prst="rect">
              <a:avLst/>
            </a:prstGeom>
          </p:spPr>
        </p:pic>
        <p:pic>
          <p:nvPicPr>
            <p:cNvPr id="64" name="Picture 63" descr="CATO_PPT_elements-39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10068" y="1284659"/>
              <a:ext cx="217638" cy="225411"/>
            </a:xfrm>
            <a:prstGeom prst="rect">
              <a:avLst/>
            </a:prstGeom>
          </p:spPr>
        </p:pic>
      </p:grpSp>
      <p:sp>
        <p:nvSpPr>
          <p:cNvPr id="2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3063" y="1440658"/>
            <a:ext cx="1627112" cy="1008063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1811" y="2661562"/>
            <a:ext cx="1627112" cy="1008063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20558" y="3905099"/>
            <a:ext cx="1627112" cy="1008063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13646" y="1470835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49078" y="1469583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479695" y="1477128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619946" y="2686192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055378" y="2684941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485995" y="2692486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2619946" y="3935276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055378" y="3934025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485995" y="3941569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46375" y="889574"/>
            <a:ext cx="1764986" cy="164363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8209855" y="889574"/>
            <a:ext cx="1697748" cy="170657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20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396877" y="3802799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58832" y="4260759"/>
            <a:ext cx="1114629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396877" y="2566157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396877" y="1331488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58832" y="1789448"/>
            <a:ext cx="1114628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58832" y="3024118"/>
            <a:ext cx="1114628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2496971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2496971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2496971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4915419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V="1">
            <a:off x="7333631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4915419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4915419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V="1">
            <a:off x="7333631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V="1">
            <a:off x="7333631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2496971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2496971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2496971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4915419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7333631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4915419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4915419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7333631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7333631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3063" y="1440658"/>
            <a:ext cx="1627112" cy="1008063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1811" y="2661562"/>
            <a:ext cx="1627112" cy="1008063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20558" y="3905099"/>
            <a:ext cx="1627112" cy="1008063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13646" y="1470835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49078" y="1469583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479695" y="1477128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619946" y="2686192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055378" y="2684941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485995" y="2692486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2619946" y="3935276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055378" y="3934025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485995" y="3941569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625355" y="1108355"/>
            <a:ext cx="2143386" cy="15851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5080211" y="1108355"/>
            <a:ext cx="2123961" cy="17222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7479696" y="1102062"/>
            <a:ext cx="2148793" cy="178522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67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96877" y="1080707"/>
            <a:ext cx="9365433" cy="3253315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0" y="1140574"/>
            <a:ext cx="471986" cy="3690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96" y="3909433"/>
            <a:ext cx="440997" cy="369098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6050" y="1509450"/>
            <a:ext cx="7071741" cy="2399771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13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494123" y="2034640"/>
            <a:ext cx="9129608" cy="538671"/>
          </a:xfrm>
          <a:prstGeom prst="roundRect">
            <a:avLst>
              <a:gd name="adj" fmla="val 15046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494123" y="2661306"/>
            <a:ext cx="9129608" cy="538671"/>
          </a:xfrm>
          <a:prstGeom prst="roundRect">
            <a:avLst>
              <a:gd name="adj" fmla="val 12940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494123" y="3287176"/>
            <a:ext cx="9129608" cy="538671"/>
          </a:xfrm>
          <a:prstGeom prst="roundRect">
            <a:avLst>
              <a:gd name="adj" fmla="val 15112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>
            <a:off x="326387" y="3454908"/>
            <a:ext cx="53867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>
            <a:off x="326387" y="2829037"/>
            <a:ext cx="53867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>
            <a:off x="326387" y="2202370"/>
            <a:ext cx="53867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4687" y="2153012"/>
            <a:ext cx="8607330" cy="32279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4687" y="2790117"/>
            <a:ext cx="8607330" cy="322792"/>
          </a:xfrm>
        </p:spPr>
        <p:txBody>
          <a:bodyPr/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24687" y="3405550"/>
            <a:ext cx="8607330" cy="322792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15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54" name="Content Placeholder 5"/>
          <p:cNvSpPr txBox="1">
            <a:spLocks/>
          </p:cNvSpPr>
          <p:nvPr userDrawn="1"/>
        </p:nvSpPr>
        <p:spPr bwMode="auto">
          <a:xfrm>
            <a:off x="517542" y="1071668"/>
            <a:ext cx="9268188" cy="488618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Content Placeholder 5"/>
          <p:cNvSpPr txBox="1">
            <a:spLocks/>
          </p:cNvSpPr>
          <p:nvPr userDrawn="1"/>
        </p:nvSpPr>
        <p:spPr bwMode="auto">
          <a:xfrm>
            <a:off x="494120" y="1704821"/>
            <a:ext cx="9268188" cy="488618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4" name="Content Placeholder 5"/>
          <p:cNvSpPr txBox="1">
            <a:spLocks/>
          </p:cNvSpPr>
          <p:nvPr userDrawn="1"/>
        </p:nvSpPr>
        <p:spPr bwMode="auto">
          <a:xfrm>
            <a:off x="494120" y="2337974"/>
            <a:ext cx="9268188" cy="488618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5" name="Content Placeholder 5"/>
          <p:cNvSpPr txBox="1">
            <a:spLocks/>
          </p:cNvSpPr>
          <p:nvPr userDrawn="1"/>
        </p:nvSpPr>
        <p:spPr bwMode="auto">
          <a:xfrm>
            <a:off x="494120" y="2971124"/>
            <a:ext cx="9268188" cy="488618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6" name="Content Placeholder 5"/>
          <p:cNvSpPr txBox="1">
            <a:spLocks/>
          </p:cNvSpPr>
          <p:nvPr userDrawn="1"/>
        </p:nvSpPr>
        <p:spPr bwMode="auto">
          <a:xfrm>
            <a:off x="494120" y="3604271"/>
            <a:ext cx="9268188" cy="488618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8" name="Round Same Side Corner Rectangle 37"/>
          <p:cNvSpPr/>
          <p:nvPr userDrawn="1"/>
        </p:nvSpPr>
        <p:spPr>
          <a:xfrm rot="16200000">
            <a:off x="351415" y="1214379"/>
            <a:ext cx="488619" cy="20320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 Same Side Corner Rectangle 38"/>
          <p:cNvSpPr/>
          <p:nvPr userDrawn="1"/>
        </p:nvSpPr>
        <p:spPr>
          <a:xfrm rot="16200000">
            <a:off x="351415" y="1847531"/>
            <a:ext cx="488619" cy="20320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Same Side Corner Rectangle 39"/>
          <p:cNvSpPr/>
          <p:nvPr userDrawn="1"/>
        </p:nvSpPr>
        <p:spPr>
          <a:xfrm rot="16200000">
            <a:off x="351415" y="2480681"/>
            <a:ext cx="488619" cy="20320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 rot="16200000">
            <a:off x="351415" y="3113829"/>
            <a:ext cx="488619" cy="20320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Same Side Corner Rectangle 42"/>
          <p:cNvSpPr/>
          <p:nvPr userDrawn="1"/>
        </p:nvSpPr>
        <p:spPr>
          <a:xfrm rot="16200000">
            <a:off x="351415" y="3746979"/>
            <a:ext cx="488619" cy="20320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3117" y="1190190"/>
            <a:ext cx="5772352" cy="322792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4410" y="1839925"/>
            <a:ext cx="5772352" cy="322792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74858" y="2475845"/>
            <a:ext cx="5772352" cy="322792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66152" y="3125580"/>
            <a:ext cx="5772352" cy="322792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64410" y="3737254"/>
            <a:ext cx="5772352" cy="322792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955265" y="1191930"/>
            <a:ext cx="2562703" cy="322792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946557" y="1841665"/>
            <a:ext cx="2562703" cy="322792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7006" y="2477585"/>
            <a:ext cx="2562703" cy="322792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948300" y="3127320"/>
            <a:ext cx="2562703" cy="322792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946557" y="3738994"/>
            <a:ext cx="2562703" cy="322792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57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color block section + text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33" name="Content Placeholder 5"/>
          <p:cNvSpPr txBox="1">
            <a:spLocks/>
          </p:cNvSpPr>
          <p:nvPr userDrawn="1"/>
        </p:nvSpPr>
        <p:spPr bwMode="auto">
          <a:xfrm>
            <a:off x="412858" y="1401567"/>
            <a:ext cx="9365433" cy="790736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Round Same Side Corner Rectangle 15"/>
          <p:cNvSpPr/>
          <p:nvPr userDrawn="1"/>
        </p:nvSpPr>
        <p:spPr>
          <a:xfrm>
            <a:off x="4455219" y="1514941"/>
            <a:ext cx="5162589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4455219" y="1514943"/>
            <a:ext cx="5162589" cy="563983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1"/>
                </a:gs>
                <a:gs pos="100000">
                  <a:schemeClr val="accent2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396877" y="2333886"/>
            <a:ext cx="9365433" cy="790736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>
            <a:off x="4455219" y="2450208"/>
            <a:ext cx="5162589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4455219" y="2450210"/>
            <a:ext cx="5162589" cy="563983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5"/>
                </a:gs>
                <a:gs pos="100000">
                  <a:schemeClr val="accent6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396877" y="3269154"/>
            <a:ext cx="9365433" cy="790736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2" name="Round Same Side Corner Rectangle 21"/>
          <p:cNvSpPr/>
          <p:nvPr userDrawn="1"/>
        </p:nvSpPr>
        <p:spPr>
          <a:xfrm>
            <a:off x="4455219" y="3385476"/>
            <a:ext cx="5162589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 userDrawn="1"/>
        </p:nvSpPr>
        <p:spPr>
          <a:xfrm>
            <a:off x="4455219" y="3385478"/>
            <a:ext cx="5162589" cy="563983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3"/>
                </a:gs>
                <a:gs pos="100000">
                  <a:schemeClr val="accent4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396877" y="4204421"/>
            <a:ext cx="9365433" cy="790736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>
            <a:off x="4455219" y="4320743"/>
            <a:ext cx="5162589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4455219" y="4320745"/>
            <a:ext cx="5162589" cy="563983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rgbClr val="81017E"/>
                </a:gs>
                <a:gs pos="100000">
                  <a:srgbClr val="DA0081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03107" y="1689365"/>
            <a:ext cx="4869418" cy="388938"/>
          </a:xfrm>
        </p:spPr>
        <p:txBody>
          <a:bodyPr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01854" y="2631135"/>
            <a:ext cx="4869418" cy="388938"/>
          </a:xfrm>
        </p:spPr>
        <p:txBody>
          <a:bodyPr/>
          <a:lstStyle>
            <a:lvl1pPr algn="ctr"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01854" y="3551524"/>
            <a:ext cx="4869418" cy="388938"/>
          </a:xfrm>
        </p:spPr>
        <p:txBody>
          <a:bodyPr/>
          <a:lstStyle>
            <a:lvl1pPr algn="ctr"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00602" y="4493294"/>
            <a:ext cx="4869418" cy="388938"/>
          </a:xfrm>
        </p:spPr>
        <p:txBody>
          <a:bodyPr/>
          <a:lstStyle>
            <a:lvl1pPr algn="ctr">
              <a:defRPr sz="18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27524" y="1514741"/>
            <a:ext cx="3573900" cy="677561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26272" y="2453538"/>
            <a:ext cx="3573900" cy="663538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6272" y="3382327"/>
            <a:ext cx="3573900" cy="677561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25020" y="4321124"/>
            <a:ext cx="3573900" cy="663538"/>
          </a:xfrm>
        </p:spPr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7524" y="1169960"/>
            <a:ext cx="2627309" cy="170657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636924" y="1176253"/>
            <a:ext cx="2627309" cy="170657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88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i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73220688"/>
              </p:ext>
            </p:extLst>
          </p:nvPr>
        </p:nvGraphicFramePr>
        <p:xfrm>
          <a:off x="488890" y="1360641"/>
          <a:ext cx="9196921" cy="3017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004"/>
                <a:gridCol w="5712917"/>
              </a:tblGrid>
              <a:tr h="344523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C2577"/>
                        </a:gs>
                        <a:gs pos="100000">
                          <a:schemeClr val="accent5"/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C2577"/>
                        </a:gs>
                        <a:gs pos="100000">
                          <a:schemeClr val="accent5"/>
                        </a:gs>
                      </a:gsLst>
                      <a:lin ang="16200000" scaled="0"/>
                      <a:tileRect/>
                    </a:gradFill>
                  </a:tcPr>
                </a:tc>
              </a:tr>
              <a:tr h="534564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4564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34564">
                <a:tc>
                  <a:txBody>
                    <a:bodyPr/>
                    <a:lstStyle/>
                    <a:p>
                      <a:endParaRPr lang="en-US" sz="1200" b="0" dirty="0" smtClean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564">
                <a:tc>
                  <a:txBody>
                    <a:bodyPr/>
                    <a:lstStyle/>
                    <a:p>
                      <a:pPr marL="165100" indent="-165100"/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34564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1741" y="1841501"/>
            <a:ext cx="3127161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4346" y="1841501"/>
            <a:ext cx="5387143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488" y="2360370"/>
            <a:ext cx="3127161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3094" y="2360370"/>
            <a:ext cx="5387143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50488" y="2885684"/>
            <a:ext cx="3127161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93094" y="2885684"/>
            <a:ext cx="5387143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9236" y="3404553"/>
            <a:ext cx="3127161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191842" y="3404553"/>
            <a:ext cx="5387143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49236" y="3961594"/>
            <a:ext cx="3127161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191842" y="3961594"/>
            <a:ext cx="5387143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50488" y="1432865"/>
            <a:ext cx="3127161" cy="34660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193094" y="1432865"/>
            <a:ext cx="5387143" cy="34660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80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lor blo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378382" y="921987"/>
            <a:ext cx="4608292" cy="4081213"/>
          </a:xfrm>
          <a:prstGeom prst="roundRect">
            <a:avLst>
              <a:gd name="adj" fmla="val 1932"/>
            </a:avLst>
          </a:prstGeom>
          <a:gradFill flip="none" rotWithShape="1">
            <a:gsLst>
              <a:gs pos="0">
                <a:schemeClr val="accent2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508002" y="3761418"/>
            <a:ext cx="4355374" cy="1146268"/>
          </a:xfrm>
          <a:prstGeom prst="roundRect">
            <a:avLst>
              <a:gd name="adj" fmla="val 42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2" name="Rounded Rectangle 41"/>
          <p:cNvSpPr/>
          <p:nvPr userDrawn="1"/>
        </p:nvSpPr>
        <p:spPr>
          <a:xfrm>
            <a:off x="508002" y="1311782"/>
            <a:ext cx="4355374" cy="1146268"/>
          </a:xfrm>
          <a:prstGeom prst="roundRect">
            <a:avLst>
              <a:gd name="adj" fmla="val 484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>
            <a:off x="508002" y="2533691"/>
            <a:ext cx="4355374" cy="1146268"/>
          </a:xfrm>
          <a:prstGeom prst="roundRect">
            <a:avLst>
              <a:gd name="adj" fmla="val 42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4" name="Rounded Rectangle 43"/>
          <p:cNvSpPr/>
          <p:nvPr userDrawn="1"/>
        </p:nvSpPr>
        <p:spPr>
          <a:xfrm>
            <a:off x="5120710" y="921989"/>
            <a:ext cx="4642657" cy="1989859"/>
          </a:xfrm>
          <a:prstGeom prst="roundRect">
            <a:avLst>
              <a:gd name="adj" fmla="val 3618"/>
            </a:avLst>
          </a:prstGeom>
          <a:gradFill flip="none" rotWithShape="1">
            <a:gsLst>
              <a:gs pos="0">
                <a:schemeClr val="accent4"/>
              </a:gs>
              <a:gs pos="85000">
                <a:schemeClr val="accent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>
            <a:off x="5120710" y="3019642"/>
            <a:ext cx="4642657" cy="1989859"/>
          </a:xfrm>
          <a:prstGeom prst="roundRect">
            <a:avLst>
              <a:gd name="adj" fmla="val 3618"/>
            </a:avLst>
          </a:prstGeom>
          <a:gradFill flip="none" rotWithShape="1">
            <a:gsLst>
              <a:gs pos="0">
                <a:schemeClr val="accent6"/>
              </a:gs>
              <a:gs pos="85000">
                <a:schemeClr val="accent5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>
            <a:off x="5237900" y="1311785"/>
            <a:ext cx="2138788" cy="150454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>
            <a:off x="7488049" y="1311785"/>
            <a:ext cx="2138788" cy="150454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>
            <a:off x="5237900" y="3403137"/>
            <a:ext cx="2138788" cy="150454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>
            <a:off x="7488049" y="3403137"/>
            <a:ext cx="2138788" cy="150454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1740" y="979803"/>
            <a:ext cx="4094538" cy="39026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10546" y="966609"/>
            <a:ext cx="4209163" cy="39026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46869" y="3093715"/>
            <a:ext cx="3937097" cy="39026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47053" y="1410872"/>
            <a:ext cx="4099226" cy="1016456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46869" y="3499064"/>
            <a:ext cx="1881518" cy="1423708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46747" y="1395489"/>
            <a:ext cx="1881640" cy="1430583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7592713" y="3490851"/>
            <a:ext cx="1926997" cy="1423708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47053" y="2621226"/>
            <a:ext cx="4099226" cy="1016456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47053" y="3856497"/>
            <a:ext cx="4099226" cy="1016456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7592711" y="1377349"/>
            <a:ext cx="1926998" cy="1430583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771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r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34" name="Rounded Rectangle 33"/>
          <p:cNvSpPr/>
          <p:nvPr userDrawn="1"/>
        </p:nvSpPr>
        <p:spPr>
          <a:xfrm>
            <a:off x="2421071" y="1422874"/>
            <a:ext cx="4780241" cy="615810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3" name="Rounded Rectangle 32"/>
          <p:cNvSpPr/>
          <p:nvPr userDrawn="1"/>
        </p:nvSpPr>
        <p:spPr>
          <a:xfrm>
            <a:off x="2421070" y="2201643"/>
            <a:ext cx="4780242" cy="615810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267198" y="1961033"/>
            <a:ext cx="0" cy="1018110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 userDrawn="1"/>
        </p:nvSpPr>
        <p:spPr>
          <a:xfrm>
            <a:off x="5453314" y="2274497"/>
            <a:ext cx="1650052" cy="466253"/>
          </a:xfrm>
          <a:prstGeom prst="roundRect">
            <a:avLst>
              <a:gd name="adj" fmla="val 9461"/>
            </a:avLst>
          </a:prstGeom>
          <a:solidFill>
            <a:schemeClr val="bg1"/>
          </a:solidFill>
          <a:ln w="12700" cmpd="sng">
            <a:gradFill flip="none" rotWithShape="1">
              <a:gsLst>
                <a:gs pos="70000">
                  <a:schemeClr val="accent1"/>
                </a:gs>
                <a:gs pos="100000">
                  <a:schemeClr val="accent2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5934283" y="3146598"/>
            <a:ext cx="3227910" cy="142540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1016003" y="3146597"/>
            <a:ext cx="4732679" cy="615810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4813640" y="2979143"/>
            <a:ext cx="2731696" cy="0"/>
          </a:xfrm>
          <a:prstGeom prst="line">
            <a:avLst/>
          </a:prstGeom>
          <a:ln w="9525" cmpd="sng">
            <a:solidFill>
              <a:srgbClr val="6E6F7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819433" y="2979144"/>
            <a:ext cx="0" cy="243363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7545336" y="2979144"/>
            <a:ext cx="0" cy="243363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7545336" y="3679578"/>
            <a:ext cx="0" cy="598321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6512957" y="3905783"/>
            <a:ext cx="2061169" cy="0"/>
          </a:xfrm>
          <a:prstGeom prst="line">
            <a:avLst/>
          </a:prstGeom>
          <a:ln w="9525" cmpd="sng">
            <a:solidFill>
              <a:srgbClr val="6E6F7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>
            <a:off x="6512957" y="3905786"/>
            <a:ext cx="0" cy="372113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8574126" y="3905786"/>
            <a:ext cx="0" cy="372113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 userDrawn="1"/>
        </p:nvSpPr>
        <p:spPr>
          <a:xfrm>
            <a:off x="6061503" y="4145764"/>
            <a:ext cx="918734" cy="339458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3" name="Round Same Side Corner Rectangle 62"/>
          <p:cNvSpPr/>
          <p:nvPr userDrawn="1"/>
        </p:nvSpPr>
        <p:spPr>
          <a:xfrm>
            <a:off x="5453312" y="2274495"/>
            <a:ext cx="1650051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 Same Side Corner Rectangle 63"/>
          <p:cNvSpPr/>
          <p:nvPr userDrawn="1"/>
        </p:nvSpPr>
        <p:spPr>
          <a:xfrm>
            <a:off x="4006556" y="3222506"/>
            <a:ext cx="162777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 Same Side Corner Rectangle 64"/>
          <p:cNvSpPr/>
          <p:nvPr userDrawn="1"/>
        </p:nvSpPr>
        <p:spPr>
          <a:xfrm>
            <a:off x="6716093" y="3222505"/>
            <a:ext cx="162777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 userDrawn="1"/>
        </p:nvSpPr>
        <p:spPr>
          <a:xfrm>
            <a:off x="4006557" y="3222506"/>
            <a:ext cx="1627772" cy="457068"/>
          </a:xfrm>
          <a:prstGeom prst="roundRect">
            <a:avLst>
              <a:gd name="adj" fmla="val 11766"/>
            </a:avLst>
          </a:prstGeom>
          <a:noFill/>
          <a:ln w="12700" cmpd="sng">
            <a:gradFill flip="none" rotWithShape="1">
              <a:gsLst>
                <a:gs pos="70000">
                  <a:srgbClr val="81017E"/>
                </a:gs>
                <a:gs pos="100000">
                  <a:srgbClr val="DA0081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rgbClr val="DA0081"/>
              </a:solidFill>
              <a:latin typeface="Calibri"/>
              <a:cs typeface="Calibri"/>
            </a:endParaRPr>
          </a:p>
        </p:txBody>
      </p:sp>
      <p:sp>
        <p:nvSpPr>
          <p:cNvPr id="70" name="Rounded Rectangle 69"/>
          <p:cNvSpPr/>
          <p:nvPr userDrawn="1"/>
        </p:nvSpPr>
        <p:spPr>
          <a:xfrm>
            <a:off x="6716096" y="3222506"/>
            <a:ext cx="1627772" cy="457068"/>
          </a:xfrm>
          <a:prstGeom prst="roundRect">
            <a:avLst>
              <a:gd name="adj" fmla="val 12991"/>
            </a:avLst>
          </a:prstGeom>
          <a:noFill/>
          <a:ln w="12700" cmpd="sng">
            <a:gradFill flip="none" rotWithShape="1">
              <a:gsLst>
                <a:gs pos="70000">
                  <a:schemeClr val="accent3"/>
                </a:gs>
                <a:gs pos="100000">
                  <a:schemeClr val="accent4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  <p:sp>
        <p:nvSpPr>
          <p:cNvPr id="71" name="Rounded Rectangle 70"/>
          <p:cNvSpPr/>
          <p:nvPr userDrawn="1"/>
        </p:nvSpPr>
        <p:spPr>
          <a:xfrm>
            <a:off x="7134401" y="4145764"/>
            <a:ext cx="918734" cy="339458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72" name="Rounded Rectangle 71"/>
          <p:cNvSpPr/>
          <p:nvPr userDrawn="1"/>
        </p:nvSpPr>
        <p:spPr>
          <a:xfrm>
            <a:off x="8197015" y="4145764"/>
            <a:ext cx="830746" cy="339458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>
            <a:off x="5475591" y="1503964"/>
            <a:ext cx="1627773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67"/>
          <p:cNvSpPr/>
          <p:nvPr userDrawn="1"/>
        </p:nvSpPr>
        <p:spPr>
          <a:xfrm>
            <a:off x="5475594" y="1503965"/>
            <a:ext cx="1627772" cy="457068"/>
          </a:xfrm>
          <a:prstGeom prst="roundRect">
            <a:avLst>
              <a:gd name="adj" fmla="val 10541"/>
            </a:avLst>
          </a:prstGeom>
          <a:noFill/>
          <a:ln w="12700" cmpd="sng">
            <a:gradFill flip="none" rotWithShape="1">
              <a:gsLst>
                <a:gs pos="70000">
                  <a:schemeClr val="accent5"/>
                </a:gs>
                <a:gs pos="100000">
                  <a:schemeClr val="accent6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lvl="0" algn="ctr"/>
            <a:endParaRPr lang="en-US" sz="14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20503" y="1528347"/>
            <a:ext cx="2746412" cy="456406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0503" y="2298685"/>
            <a:ext cx="2746412" cy="456406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138138" y="3250489"/>
            <a:ext cx="2651619" cy="456406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75594" y="1699003"/>
            <a:ext cx="1627770" cy="285750"/>
          </a:xfrm>
        </p:spPr>
        <p:txBody>
          <a:bodyPr/>
          <a:lstStyle>
            <a:lvl1pPr algn="ctr"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475593" y="2493361"/>
            <a:ext cx="1610376" cy="247388"/>
          </a:xfrm>
        </p:spPr>
        <p:txBody>
          <a:bodyPr/>
          <a:lstStyle>
            <a:lvl1pPr algn="ctr"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006557" y="3410580"/>
            <a:ext cx="1627771" cy="211667"/>
          </a:xfrm>
        </p:spPr>
        <p:txBody>
          <a:bodyPr/>
          <a:lstStyle>
            <a:lvl1pPr algn="ctr">
              <a:defRPr sz="16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716372" y="3409662"/>
            <a:ext cx="1627496" cy="269912"/>
          </a:xfrm>
        </p:spPr>
        <p:txBody>
          <a:bodyPr/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61502" y="4206238"/>
            <a:ext cx="914984" cy="330182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151797" y="4206238"/>
            <a:ext cx="901338" cy="330182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8197015" y="4206238"/>
            <a:ext cx="830746" cy="330182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20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ound Same Side Corner Rectangle 5"/>
          <p:cNvSpPr/>
          <p:nvPr userDrawn="1"/>
        </p:nvSpPr>
        <p:spPr>
          <a:xfrm>
            <a:off x="254001" y="204845"/>
            <a:ext cx="9654006" cy="1172162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254001" y="1377007"/>
            <a:ext cx="9654006" cy="351575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5"/>
          <p:cNvSpPr txBox="1">
            <a:spLocks/>
          </p:cNvSpPr>
          <p:nvPr userDrawn="1"/>
        </p:nvSpPr>
        <p:spPr bwMode="auto">
          <a:xfrm>
            <a:off x="470127" y="215811"/>
            <a:ext cx="1018417" cy="11611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5662" y="1617946"/>
            <a:ext cx="8893216" cy="3274813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069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253993" y="1377007"/>
            <a:ext cx="9654006" cy="351575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254001" y="204845"/>
            <a:ext cx="9654006" cy="1172162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5662" y="1617946"/>
            <a:ext cx="8917431" cy="3274813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470127" y="215811"/>
            <a:ext cx="1165930" cy="1161197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253993" y="1377007"/>
            <a:ext cx="9654006" cy="351575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254001" y="204845"/>
            <a:ext cx="9654006" cy="1172162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5663" y="1617946"/>
            <a:ext cx="8990079" cy="3274813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470127" y="204845"/>
            <a:ext cx="1085468" cy="1172162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18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253993" y="1377007"/>
            <a:ext cx="9654006" cy="351575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254001" y="204845"/>
            <a:ext cx="9654006" cy="1172162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5663" y="1617946"/>
            <a:ext cx="8965863" cy="3274813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470127" y="204845"/>
            <a:ext cx="1092173" cy="1172162"/>
          </a:xfrm>
          <a:prstGeom prst="rect">
            <a:avLst/>
          </a:prstGeom>
          <a:solidFill>
            <a:srgbClr val="81017E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9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96877" y="1080707"/>
            <a:ext cx="9365433" cy="3253315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1" y="1140574"/>
            <a:ext cx="471986" cy="369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39" y="3909432"/>
            <a:ext cx="440997" cy="36909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6050" y="1509450"/>
            <a:ext cx="7071741" cy="2399771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272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Round Same Side Corner Rectangle 9"/>
          <p:cNvSpPr/>
          <p:nvPr userDrawn="1"/>
        </p:nvSpPr>
        <p:spPr>
          <a:xfrm>
            <a:off x="254001" y="204845"/>
            <a:ext cx="9654006" cy="1172162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253993" y="1377007"/>
            <a:ext cx="9654006" cy="351575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5663" y="1617946"/>
            <a:ext cx="8990079" cy="3274813"/>
          </a:xfrm>
        </p:spPr>
        <p:txBody>
          <a:bodyPr/>
          <a:lstStyle>
            <a:lvl1pPr>
              <a:defRPr sz="3000">
                <a:solidFill>
                  <a:srgbClr val="002060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470127" y="204845"/>
            <a:ext cx="1085468" cy="1172162"/>
          </a:xfrm>
          <a:prstGeom prst="rect">
            <a:avLst/>
          </a:prstGeom>
          <a:solidFill>
            <a:srgbClr val="0C2577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9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" y="236"/>
            <a:ext cx="10160006" cy="5714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2"/>
          <p:cNvSpPr txBox="1">
            <a:spLocks/>
          </p:cNvSpPr>
          <p:nvPr userDrawn="1"/>
        </p:nvSpPr>
        <p:spPr bwMode="auto">
          <a:xfrm>
            <a:off x="626184" y="667721"/>
            <a:ext cx="4815417" cy="107988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/>
                </a:solidFill>
                <a:cs typeface="Calibri"/>
              </a:rPr>
              <a:t>Q&amp;A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7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" y="236"/>
            <a:ext cx="10160006" cy="5714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2"/>
          <p:cNvSpPr txBox="1">
            <a:spLocks/>
          </p:cNvSpPr>
          <p:nvPr userDrawn="1"/>
        </p:nvSpPr>
        <p:spPr bwMode="auto">
          <a:xfrm>
            <a:off x="626184" y="667721"/>
            <a:ext cx="4815417" cy="107988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/>
                </a:solidFill>
                <a:cs typeface="Calibri"/>
              </a:rPr>
              <a:t>Thank you.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4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1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9921" y="434341"/>
            <a:ext cx="8764763" cy="497417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7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555252" y="5859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1" hasCustomPrompt="1"/>
          </p:nvPr>
        </p:nvSpPr>
        <p:spPr>
          <a:xfrm>
            <a:off x="0" y="423334"/>
            <a:ext cx="10160000" cy="4876800"/>
          </a:xfrm>
          <a:prstGeom prst="rect">
            <a:avLst/>
          </a:prstGeom>
          <a:noFill/>
          <a:ln>
            <a:noFill/>
          </a:ln>
        </p:spPr>
        <p:txBody>
          <a:bodyPr vert="horz" lIns="274320" tIns="274320" rIns="274320" bIns="137160" rtlCol="0">
            <a:normAutofit/>
          </a:bodyPr>
          <a:lstStyle>
            <a:lvl1pPr marL="285739" indent="-285739">
              <a:buFont typeface="Wingdings" charset="2"/>
              <a:buChar char="§"/>
              <a:defRPr/>
            </a:lvl1pPr>
          </a:lstStyle>
          <a:p>
            <a:pPr lvl="0"/>
            <a:r>
              <a:rPr lang="en-GB" dirty="0" smtClean="0"/>
              <a:t>Bullet 1</a:t>
            </a:r>
          </a:p>
          <a:p>
            <a:pPr lvl="1"/>
            <a:r>
              <a:rPr lang="en-GB" dirty="0" smtClean="0"/>
              <a:t>Bullet 2</a:t>
            </a:r>
          </a:p>
          <a:p>
            <a:pPr lvl="2"/>
            <a:r>
              <a:rPr lang="en-GB" dirty="0" smtClean="0"/>
              <a:t>Bullet 3</a:t>
            </a:r>
          </a:p>
          <a:p>
            <a:pPr lvl="3"/>
            <a:r>
              <a:rPr lang="en-GB" dirty="0" smtClean="0"/>
              <a:t>Bullet 4</a:t>
            </a:r>
          </a:p>
          <a:p>
            <a:pPr lvl="4"/>
            <a:r>
              <a:rPr lang="en-GB" dirty="0" smtClean="0"/>
              <a:t>Bullet 5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Slide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Metaswitch Networks | Proprietary and confidential | © 2016 | </a:t>
            </a:r>
            <a:fld id="{21E3780C-E126-DA48-AB85-FCCBBF8A4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Logo_White_FlatDo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5373614"/>
            <a:ext cx="1580444" cy="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9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96877" y="1080707"/>
            <a:ext cx="9365433" cy="3253315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0" y="1140574"/>
            <a:ext cx="471986" cy="369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39" y="3909433"/>
            <a:ext cx="440997" cy="369098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65050" y="1509450"/>
            <a:ext cx="7162740" cy="2399771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92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96877" y="1080707"/>
            <a:ext cx="9365433" cy="3253315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0" y="1140574"/>
            <a:ext cx="471986" cy="369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83" y="3909433"/>
            <a:ext cx="440997" cy="369098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6050" y="1509450"/>
            <a:ext cx="7071741" cy="2399771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003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0160000" cy="5715000"/>
          </a:xfrm>
          <a:solidFill>
            <a:schemeClr val="tx1"/>
          </a:solidFill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AT&amp;T Proprietary (Internal Use Only) Not for use or disclosure outside the AT&amp;T companies except under written agreement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4864" y="50271"/>
            <a:ext cx="8893528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9637" y="945024"/>
            <a:ext cx="9596828" cy="42294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1"/>
            <a:ext cx="6415264" cy="24474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6"/>
            <a:ext cx="373944" cy="304271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107" r:id="rId2"/>
    <p:sldLayoutId id="2147484115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063" r:id="rId9"/>
    <p:sldLayoutId id="2147484146" r:id="rId10"/>
    <p:sldLayoutId id="2147484023" r:id="rId11"/>
    <p:sldLayoutId id="2147484060" r:id="rId12"/>
    <p:sldLayoutId id="2147484145" r:id="rId13"/>
    <p:sldLayoutId id="2147484147" r:id="rId14"/>
    <p:sldLayoutId id="2147484148" r:id="rId15"/>
    <p:sldLayoutId id="2147484042" r:id="rId16"/>
    <p:sldLayoutId id="2147484174" r:id="rId17"/>
    <p:sldLayoutId id="2147484175" r:id="rId18"/>
    <p:sldLayoutId id="2147484134" r:id="rId19"/>
    <p:sldLayoutId id="2147484135" r:id="rId20"/>
    <p:sldLayoutId id="2147484019" r:id="rId21"/>
    <p:sldLayoutId id="2147484133" r:id="rId22"/>
    <p:sldLayoutId id="2147484132" r:id="rId23"/>
    <p:sldLayoutId id="2147484136" r:id="rId24"/>
    <p:sldLayoutId id="2147484137" r:id="rId25"/>
    <p:sldLayoutId id="2147484152" r:id="rId26"/>
    <p:sldLayoutId id="2147484138" r:id="rId27"/>
    <p:sldLayoutId id="2147484141" r:id="rId28"/>
    <p:sldLayoutId id="2147484142" r:id="rId29"/>
    <p:sldLayoutId id="2147484139" r:id="rId30"/>
    <p:sldLayoutId id="2147484140" r:id="rId31"/>
    <p:sldLayoutId id="2147484144" r:id="rId32"/>
    <p:sldLayoutId id="2147484173" r:id="rId33"/>
    <p:sldLayoutId id="2147484143" r:id="rId34"/>
    <p:sldLayoutId id="2147484160" r:id="rId35"/>
    <p:sldLayoutId id="2147484125" r:id="rId36"/>
    <p:sldLayoutId id="2147484126" r:id="rId37"/>
    <p:sldLayoutId id="2147484127" r:id="rId38"/>
    <p:sldLayoutId id="2147484128" r:id="rId39"/>
    <p:sldLayoutId id="2147484129" r:id="rId40"/>
    <p:sldLayoutId id="2147484161" r:id="rId41"/>
    <p:sldLayoutId id="2147484162" r:id="rId42"/>
    <p:sldLayoutId id="2147484163" r:id="rId43"/>
    <p:sldLayoutId id="2147484164" r:id="rId44"/>
    <p:sldLayoutId id="2147484165" r:id="rId45"/>
    <p:sldLayoutId id="2147484166" r:id="rId46"/>
    <p:sldLayoutId id="2147484168" r:id="rId47"/>
    <p:sldLayoutId id="2147484167" r:id="rId48"/>
    <p:sldLayoutId id="2147484172" r:id="rId49"/>
    <p:sldLayoutId id="2147484171" r:id="rId50"/>
    <p:sldLayoutId id="2147484170" r:id="rId51"/>
    <p:sldLayoutId id="2147484169" r:id="rId52"/>
    <p:sldLayoutId id="2147484151" r:id="rId53"/>
    <p:sldLayoutId id="2147484150" r:id="rId54"/>
    <p:sldLayoutId id="2147484149" r:id="rId55"/>
    <p:sldLayoutId id="2147484155" r:id="rId56"/>
    <p:sldLayoutId id="2147484156" r:id="rId57"/>
    <p:sldLayoutId id="2147484157" r:id="rId58"/>
    <p:sldLayoutId id="2147484158" r:id="rId59"/>
    <p:sldLayoutId id="2147484159" r:id="rId60"/>
    <p:sldLayoutId id="2147484130" r:id="rId61"/>
    <p:sldLayoutId id="2147484131" r:id="rId62"/>
    <p:sldLayoutId id="2147484153" r:id="rId63"/>
    <p:sldLayoutId id="2147484154" r:id="rId64"/>
    <p:sldLayoutId id="2147484177" r:id="rId6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067AB4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800"/>
        </a:spcAft>
        <a:buFont typeface="Arial" charset="0"/>
        <a:defRPr sz="2000" b="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Font typeface="Arial" charset="0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228600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458788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–"/>
        <a:defRPr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688975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1600"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860425" indent="-174625" algn="l" defTabSz="86042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860425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1200" i="1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g1367@at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30000/testControl/v1.1/commandList" TargetMode="Externa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tp.stack.nl/pub/users/dimitri/doxygen-1.8.12.linux.bin.tar.gz" TargetMode="Externa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0954" y="1022898"/>
            <a:ext cx="4720390" cy="828146"/>
          </a:xfrm>
        </p:spPr>
        <p:txBody>
          <a:bodyPr/>
          <a:lstStyle/>
          <a:p>
            <a:r>
              <a:rPr lang="en-US" sz="2800" dirty="0" smtClean="0"/>
              <a:t>EVEL </a:t>
            </a:r>
            <a:r>
              <a:rPr lang="en-US" sz="2800" dirty="0"/>
              <a:t>Library &amp; Test Collector</a:t>
            </a: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10955" y="2125754"/>
            <a:ext cx="3949393" cy="351722"/>
          </a:xfrm>
        </p:spPr>
        <p:txBody>
          <a:bodyPr/>
          <a:lstStyle/>
          <a:p>
            <a:r>
              <a:rPr lang="en-US" dirty="0" smtClean="0"/>
              <a:t>December 9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 bwMode="auto">
          <a:xfrm>
            <a:off x="710954" y="2651347"/>
            <a:ext cx="3949393" cy="35172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8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Question Please Contact</a:t>
            </a:r>
          </a:p>
          <a:p>
            <a:pPr>
              <a:spcAft>
                <a:spcPts val="0"/>
              </a:spcAft>
            </a:pPr>
            <a:r>
              <a:rPr lang="en-US" b="1" dirty="0" err="1" smtClean="0"/>
              <a:t>Alok</a:t>
            </a:r>
            <a:r>
              <a:rPr lang="en-US" b="1" dirty="0" smtClean="0"/>
              <a:t> Gupta</a:t>
            </a:r>
          </a:p>
          <a:p>
            <a:pPr>
              <a:spcAft>
                <a:spcPts val="0"/>
              </a:spcAft>
            </a:pPr>
            <a:r>
              <a:rPr lang="en-US" sz="1400" dirty="0" smtClean="0"/>
              <a:t>+1 (732)-420-7007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hlinkClick r:id="rId3"/>
              </a:rPr>
              <a:t>ag1367@att.com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Using ‘</a:t>
            </a:r>
            <a:r>
              <a:rPr lang="en-US" dirty="0" err="1" smtClean="0"/>
              <a:t>evel_training</a:t>
            </a:r>
            <a:r>
              <a:rPr lang="en-US" dirty="0" smtClean="0"/>
              <a:t>’ to demonstrate </a:t>
            </a:r>
            <a:r>
              <a:rPr lang="en-US" dirty="0" smtClean="0"/>
              <a:t>scenarios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05 </a:t>
            </a:r>
            <a:r>
              <a:rPr lang="en-US" dirty="0" smtClean="0"/>
              <a:t>- Raise Fault – without username and password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06 - Raise Fault – with username </a:t>
            </a:r>
            <a:r>
              <a:rPr lang="en-US" sz="2100" dirty="0"/>
              <a:t>and </a:t>
            </a:r>
            <a:r>
              <a:rPr lang="en-US" sz="2100" dirty="0"/>
              <a:t>password</a:t>
            </a:r>
            <a:endParaRPr lang="en-US" sz="2100" dirty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07 - Raise Measurement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08 - Raise Mobile </a:t>
            </a:r>
            <a:r>
              <a:rPr lang="en-US" sz="2100" dirty="0"/>
              <a:t>Flow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09 - Raise State </a:t>
            </a:r>
            <a:r>
              <a:rPr lang="en-US" sz="2100" dirty="0"/>
              <a:t>Change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10 - Raise Syslog</a:t>
            </a:r>
            <a:endParaRPr lang="en-US" sz="2100" dirty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11 - Raise Other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12 - Raise Fault – suppress fields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13 - Raise </a:t>
            </a:r>
            <a:r>
              <a:rPr lang="en-US" sz="2100" dirty="0"/>
              <a:t>Fault – suppress </a:t>
            </a:r>
            <a:r>
              <a:rPr lang="en-US" sz="2100" dirty="0"/>
              <a:t>name-value pairs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14 - Adapting to measurement interval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15 – Raise Signaling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16 – Raise Service Event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Revised Demo 03/11/2016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4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66" y="646113"/>
            <a:ext cx="6878281" cy="44402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Eclipse Config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36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89" y="646113"/>
            <a:ext cx="6907035" cy="44402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Eclipse Config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32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Test Collector has a new </a:t>
            </a:r>
            <a:r>
              <a:rPr lang="en-GB" dirty="0" smtClean="0"/>
              <a:t>endpoint: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u="sng" dirty="0" smtClean="0">
                <a:hlinkClick r:id="rId2"/>
              </a:rPr>
              <a:t>http</a:t>
            </a:r>
            <a:r>
              <a:rPr lang="en-GB" u="sng" dirty="0" smtClean="0">
                <a:hlinkClick r:id="rId2"/>
              </a:rPr>
              <a:t>://&lt;fqdn&gt;:&lt;port&gt;/testControl/v1.1/commandList</a:t>
            </a:r>
            <a:endParaRPr lang="en-GB" u="sng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Usage:</a:t>
            </a:r>
            <a:endParaRPr lang="en-GB" dirty="0"/>
          </a:p>
          <a:p>
            <a:pPr marL="574675" lvl="2" indent="-346075">
              <a:buFont typeface="+mj-lt"/>
              <a:buAutoNum type="arabicPeriod"/>
            </a:pPr>
            <a:r>
              <a:rPr lang="en-GB" sz="2100" dirty="0"/>
              <a:t>Client </a:t>
            </a:r>
            <a:r>
              <a:rPr lang="en-GB" sz="2100" dirty="0"/>
              <a:t>POSTs a </a:t>
            </a:r>
            <a:r>
              <a:rPr lang="en-GB" sz="2100" dirty="0" err="1"/>
              <a:t>commandList</a:t>
            </a:r>
            <a:r>
              <a:rPr lang="en-GB" sz="2100" dirty="0"/>
              <a:t> to the </a:t>
            </a:r>
            <a:r>
              <a:rPr lang="en-GB" sz="2100" dirty="0" err="1"/>
              <a:t>test_collector</a:t>
            </a:r>
            <a:r>
              <a:rPr lang="en-GB" sz="2100" dirty="0"/>
              <a:t>.</a:t>
            </a:r>
          </a:p>
          <a:p>
            <a:pPr marL="574675" lvl="2" indent="-346075">
              <a:buFont typeface="+mj-lt"/>
              <a:buAutoNum type="arabicPeriod"/>
            </a:pPr>
            <a:r>
              <a:rPr lang="en-GB" sz="2100" dirty="0" err="1"/>
              <a:t>test_collector</a:t>
            </a:r>
            <a:r>
              <a:rPr lang="en-GB" sz="2100" dirty="0"/>
              <a:t> </a:t>
            </a:r>
            <a:r>
              <a:rPr lang="en-GB" sz="2100" dirty="0"/>
              <a:t>receives and stores the </a:t>
            </a:r>
            <a:r>
              <a:rPr lang="en-GB" sz="2100" dirty="0" err="1"/>
              <a:t>commandList</a:t>
            </a:r>
            <a:r>
              <a:rPr lang="en-GB" sz="2100" dirty="0"/>
              <a:t>.</a:t>
            </a:r>
          </a:p>
          <a:p>
            <a:pPr marL="574675" lvl="2" indent="-346075">
              <a:buFont typeface="+mj-lt"/>
              <a:buAutoNum type="arabicPeriod"/>
            </a:pPr>
            <a:r>
              <a:rPr lang="en-GB" sz="2100" dirty="0"/>
              <a:t>When </a:t>
            </a:r>
            <a:r>
              <a:rPr lang="en-GB" sz="2100" dirty="0" err="1"/>
              <a:t>test_collector</a:t>
            </a:r>
            <a:r>
              <a:rPr lang="en-GB" sz="2100" dirty="0"/>
              <a:t> </a:t>
            </a:r>
            <a:r>
              <a:rPr lang="en-GB" sz="2100" dirty="0"/>
              <a:t>receives </a:t>
            </a:r>
            <a:r>
              <a:rPr lang="en-GB" sz="2100" dirty="0"/>
              <a:t>the next event</a:t>
            </a:r>
            <a:r>
              <a:rPr lang="en-GB" sz="2100" dirty="0"/>
              <a:t>, it responds with the stored </a:t>
            </a:r>
            <a:r>
              <a:rPr lang="en-GB" sz="2100" dirty="0" err="1"/>
              <a:t>commandList</a:t>
            </a:r>
            <a:r>
              <a:rPr lang="en-GB" sz="2100" dirty="0"/>
              <a:t> and clears its local copy.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Manual usage: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/>
              <a:t>&gt; python test_control.py –-</a:t>
            </a:r>
            <a:r>
              <a:rPr lang="en-GB" sz="2100" dirty="0" err="1"/>
              <a:t>fqdn</a:t>
            </a:r>
            <a:r>
              <a:rPr lang="en-GB" sz="2100" dirty="0"/>
              <a:t>=192.168.0.10 –-port=30000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/>
              <a:t>packaged with </a:t>
            </a:r>
            <a:r>
              <a:rPr lang="en-GB" sz="2100" dirty="0" err="1"/>
              <a:t>test_collector</a:t>
            </a:r>
            <a:endParaRPr lang="en-GB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Test usage: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 err="1"/>
              <a:t>evel_demo</a:t>
            </a:r>
            <a:r>
              <a:rPr lang="en-GB" sz="2100" dirty="0"/>
              <a:t> uses functions in “</a:t>
            </a:r>
            <a:r>
              <a:rPr lang="en-GB" sz="2100" dirty="0" err="1"/>
              <a:t>evel_test_control.c</a:t>
            </a:r>
            <a:r>
              <a:rPr lang="en-GB" sz="2100" dirty="0"/>
              <a:t>” to drive API.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 err="1"/>
              <a:t>evel_demo</a:t>
            </a:r>
            <a:r>
              <a:rPr lang="en-GB" sz="2100" dirty="0"/>
              <a:t> has a ‘-x’ option to stop it using the Test Control API.</a:t>
            </a:r>
            <a:endParaRPr lang="en-GB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Control API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9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0861" y="646487"/>
            <a:ext cx="9365433" cy="4606155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GB" dirty="0" smtClean="0"/>
              <a:t>Test Collector has a new “Test Control” API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GB" dirty="0" smtClean="0"/>
              <a:t>Test applications can post a </a:t>
            </a:r>
            <a:r>
              <a:rPr lang="en-GB" dirty="0" err="1" smtClean="0"/>
              <a:t>commandList</a:t>
            </a:r>
            <a:r>
              <a:rPr lang="en-GB" dirty="0" smtClean="0"/>
              <a:t> onto </a:t>
            </a:r>
            <a:r>
              <a:rPr lang="en-GB" dirty="0" err="1" smtClean="0"/>
              <a:t>test_collector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Control API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59" y="1522016"/>
            <a:ext cx="6421438" cy="3730625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9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25" y="646113"/>
            <a:ext cx="5394963" cy="44402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Control API – Fault Suppression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3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91" y="646113"/>
            <a:ext cx="6516430" cy="44402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CONTROL API – MEASUREMENT INTERVAL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2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Installation on Ubuntu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Build</a:t>
            </a:r>
            <a:r>
              <a:rPr lang="en-US" dirty="0" smtClean="0"/>
              <a:t>	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EVEL library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Documentation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Unit Test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Demo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3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Ubuntu </a:t>
            </a:r>
            <a:r>
              <a:rPr lang="en-GB" dirty="0" smtClean="0"/>
              <a:t>Installation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smtClean="0"/>
              <a:t>Started </a:t>
            </a:r>
            <a:r>
              <a:rPr lang="en-GB" dirty="0" smtClean="0"/>
              <a:t>with a vagrant image ‘</a:t>
            </a:r>
            <a:r>
              <a:rPr lang="en-GB" dirty="0" err="1" smtClean="0"/>
              <a:t>ubuntu</a:t>
            </a:r>
            <a:r>
              <a:rPr lang="en-GB" dirty="0" smtClean="0"/>
              <a:t>/trusty64’, added </a:t>
            </a:r>
            <a:r>
              <a:rPr lang="en-GB" dirty="0" smtClean="0"/>
              <a:t>xfce4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smtClean="0"/>
              <a:t>Turned </a:t>
            </a:r>
            <a:r>
              <a:rPr lang="en-GB" dirty="0" smtClean="0"/>
              <a:t>on file sharing to /vagrant, and loaded delivery files there.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Install required </a:t>
            </a:r>
            <a:r>
              <a:rPr lang="en-GB" dirty="0" smtClean="0"/>
              <a:t>packages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smtClean="0"/>
              <a:t>To </a:t>
            </a:r>
            <a:r>
              <a:rPr lang="en-GB" dirty="0" smtClean="0"/>
              <a:t>browse </a:t>
            </a:r>
            <a:r>
              <a:rPr lang="en-GB" dirty="0" smtClean="0"/>
              <a:t>documentation</a:t>
            </a:r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/>
              <a:t>apt-get install -y </a:t>
            </a:r>
            <a:r>
              <a:rPr lang="en-GB" dirty="0" err="1" smtClean="0"/>
              <a:t>firefox</a:t>
            </a:r>
            <a:endParaRPr lang="en-GB" dirty="0" smtClean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/>
              <a:t>To build EVEL </a:t>
            </a:r>
            <a:r>
              <a:rPr lang="en-GB" sz="2100" dirty="0" smtClean="0"/>
              <a:t>library</a:t>
            </a:r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/>
              <a:t>apt-get install -y </a:t>
            </a:r>
            <a:r>
              <a:rPr lang="en-GB" dirty="0" smtClean="0"/>
              <a:t>libcurl4-openssl-dev</a:t>
            </a:r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/>
              <a:t>apt-get install -y </a:t>
            </a:r>
            <a:r>
              <a:rPr lang="en-GB" dirty="0"/>
              <a:t>python-pip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/>
              <a:t>To run </a:t>
            </a:r>
            <a:r>
              <a:rPr lang="en-GB" sz="2100" dirty="0" smtClean="0"/>
              <a:t>collector.py</a:t>
            </a:r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sz="1900" dirty="0" err="1" smtClean="0"/>
              <a:t>sudo</a:t>
            </a:r>
            <a:r>
              <a:rPr lang="en-GB" sz="1900" dirty="0" smtClean="0"/>
              <a:t> </a:t>
            </a:r>
            <a:r>
              <a:rPr lang="en-GB" sz="1900" dirty="0"/>
              <a:t>pip install </a:t>
            </a:r>
            <a:r>
              <a:rPr lang="en-GB" sz="1900" dirty="0" err="1" smtClean="0"/>
              <a:t>jsonschema</a:t>
            </a:r>
            <a:endParaRPr lang="en-GB" sz="1900" dirty="0" smtClean="0"/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sz="2100" dirty="0" err="1" smtClean="0"/>
              <a:t>sudo</a:t>
            </a:r>
            <a:r>
              <a:rPr lang="en-GB" sz="2100" dirty="0" smtClean="0"/>
              <a:t> </a:t>
            </a:r>
            <a:r>
              <a:rPr lang="en-GB" sz="2100" dirty="0"/>
              <a:t>pip install functools32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/>
              <a:t>To run test_control.py</a:t>
            </a:r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sz="1900" dirty="0" err="1"/>
              <a:t>sudo</a:t>
            </a:r>
            <a:r>
              <a:rPr lang="en-GB" sz="1900" dirty="0"/>
              <a:t> pip install requests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Ubuntu + Packages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To enable building of </a:t>
            </a:r>
            <a:r>
              <a:rPr lang="en-GB" dirty="0" smtClean="0"/>
              <a:t>documentation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smtClean="0"/>
              <a:t>Manual </a:t>
            </a:r>
            <a:r>
              <a:rPr lang="en-GB" dirty="0" smtClean="0"/>
              <a:t>installation of </a:t>
            </a:r>
            <a:r>
              <a:rPr lang="en-GB" dirty="0" err="1" smtClean="0"/>
              <a:t>doxygen</a:t>
            </a:r>
            <a:r>
              <a:rPr lang="en-GB" dirty="0" smtClean="0"/>
              <a:t> </a:t>
            </a:r>
            <a:r>
              <a:rPr lang="en-GB" dirty="0" smtClean="0"/>
              <a:t>required:</a:t>
            </a:r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dirty="0" err="1" smtClean="0"/>
              <a:t>wget</a:t>
            </a:r>
            <a:r>
              <a:rPr lang="en-GB" dirty="0" smtClean="0"/>
              <a:t>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ftp.stack.nl/pub/users/dimitri/doxygen-1.8.12.linux.bin.tar.gz</a:t>
            </a:r>
            <a:endParaRPr lang="en-GB" dirty="0" smtClean="0"/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dirty="0" smtClean="0"/>
              <a:t>Unpack it</a:t>
            </a:r>
            <a:endParaRPr lang="en-GB" dirty="0"/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dirty="0" smtClean="0"/>
              <a:t>Configure</a:t>
            </a:r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/>
              <a:t>make install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DOxygen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45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Unpack </a:t>
            </a:r>
            <a:r>
              <a:rPr lang="en-GB" dirty="0" smtClean="0"/>
              <a:t>EVEL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err="1" smtClean="0"/>
              <a:t>mkdir</a:t>
            </a:r>
            <a:r>
              <a:rPr lang="en-GB" dirty="0" smtClean="0"/>
              <a:t> </a:t>
            </a:r>
            <a:r>
              <a:rPr lang="en-GB" dirty="0"/>
              <a:t>~/</a:t>
            </a:r>
            <a:r>
              <a:rPr lang="en-GB" dirty="0" err="1"/>
              <a:t>evel</a:t>
            </a:r>
            <a:endParaRPr lang="en-GB" dirty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err="1"/>
              <a:t>mkdir</a:t>
            </a:r>
            <a:r>
              <a:rPr lang="en-GB" dirty="0"/>
              <a:t> ~/</a:t>
            </a:r>
            <a:r>
              <a:rPr lang="en-GB" dirty="0" err="1"/>
              <a:t>evel</a:t>
            </a:r>
            <a:r>
              <a:rPr lang="en-GB" dirty="0"/>
              <a:t>/</a:t>
            </a:r>
            <a:r>
              <a:rPr lang="en-GB" dirty="0" err="1"/>
              <a:t>evel</a:t>
            </a:r>
            <a:r>
              <a:rPr lang="en-GB" dirty="0"/>
              <a:t>-library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/>
              <a:t>cd ~/</a:t>
            </a:r>
            <a:r>
              <a:rPr lang="en-GB" dirty="0" err="1"/>
              <a:t>evel</a:t>
            </a:r>
            <a:r>
              <a:rPr lang="en-GB" dirty="0"/>
              <a:t>/</a:t>
            </a:r>
            <a:r>
              <a:rPr lang="en-GB" dirty="0" err="1"/>
              <a:t>evel</a:t>
            </a:r>
            <a:r>
              <a:rPr lang="en-GB" dirty="0"/>
              <a:t>-library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err="1"/>
              <a:t>cp</a:t>
            </a:r>
            <a:r>
              <a:rPr lang="en-GB" dirty="0"/>
              <a:t> /vagrant/evel-library-package.tgz .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/>
              <a:t>tar </a:t>
            </a:r>
            <a:r>
              <a:rPr lang="en-GB" dirty="0" err="1"/>
              <a:t>xvf</a:t>
            </a:r>
            <a:r>
              <a:rPr lang="en-GB" dirty="0"/>
              <a:t> evel-library-package.tgz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err="1"/>
              <a:t>rm</a:t>
            </a:r>
            <a:r>
              <a:rPr lang="en-GB" dirty="0"/>
              <a:t> evel-library-package.tgz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Unpack COLLECTOR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err="1"/>
              <a:t>mkdir</a:t>
            </a:r>
            <a:r>
              <a:rPr lang="en-GB" dirty="0"/>
              <a:t> ~/</a:t>
            </a:r>
            <a:r>
              <a:rPr lang="en-GB" dirty="0" err="1"/>
              <a:t>evel</a:t>
            </a:r>
            <a:endParaRPr lang="en-GB" dirty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err="1"/>
              <a:t>mkdir</a:t>
            </a:r>
            <a:r>
              <a:rPr lang="en-GB" dirty="0"/>
              <a:t> ~/</a:t>
            </a:r>
            <a:r>
              <a:rPr lang="en-GB" dirty="0" err="1"/>
              <a:t>evel</a:t>
            </a:r>
            <a:r>
              <a:rPr lang="en-GB" dirty="0"/>
              <a:t>/</a:t>
            </a:r>
            <a:r>
              <a:rPr lang="en-GB" dirty="0" err="1"/>
              <a:t>evel</a:t>
            </a:r>
            <a:r>
              <a:rPr lang="en-GB" dirty="0"/>
              <a:t>-test-collector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err="1"/>
              <a:t>mkdir</a:t>
            </a:r>
            <a:r>
              <a:rPr lang="en-GB" dirty="0"/>
              <a:t> ~/</a:t>
            </a:r>
            <a:r>
              <a:rPr lang="en-GB" dirty="0" err="1"/>
              <a:t>evel</a:t>
            </a:r>
            <a:r>
              <a:rPr lang="en-GB" dirty="0"/>
              <a:t>/</a:t>
            </a:r>
            <a:r>
              <a:rPr lang="en-GB" dirty="0" err="1"/>
              <a:t>evel</a:t>
            </a:r>
            <a:r>
              <a:rPr lang="en-GB" dirty="0"/>
              <a:t>-test-collector/logs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/>
              <a:t>cd </a:t>
            </a:r>
            <a:r>
              <a:rPr lang="en-GB" dirty="0"/>
              <a:t>~/</a:t>
            </a:r>
            <a:r>
              <a:rPr lang="en-GB" dirty="0" err="1"/>
              <a:t>evel</a:t>
            </a:r>
            <a:r>
              <a:rPr lang="en-GB" dirty="0"/>
              <a:t>/</a:t>
            </a:r>
            <a:r>
              <a:rPr lang="en-GB" dirty="0" err="1"/>
              <a:t>evel</a:t>
            </a:r>
            <a:r>
              <a:rPr lang="en-GB" dirty="0"/>
              <a:t>-test-collector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err="1"/>
              <a:t>cp</a:t>
            </a:r>
            <a:r>
              <a:rPr lang="en-GB" dirty="0"/>
              <a:t> /vagrant/evel-test-collector.tgz .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/>
              <a:t>tar </a:t>
            </a:r>
            <a:r>
              <a:rPr lang="en-GB" dirty="0" err="1"/>
              <a:t>xvf</a:t>
            </a:r>
            <a:r>
              <a:rPr lang="en-GB" dirty="0"/>
              <a:t> evel-test-collector.tgz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err="1"/>
              <a:t>rm</a:t>
            </a:r>
            <a:r>
              <a:rPr lang="en-GB" dirty="0"/>
              <a:t> evel-test-collector.tgz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/>
              <a:t>cd </a:t>
            </a:r>
            <a:r>
              <a:rPr lang="en-GB" dirty="0"/>
              <a:t>~/</a:t>
            </a:r>
            <a:r>
              <a:rPr lang="en-GB" dirty="0" err="1"/>
              <a:t>evel</a:t>
            </a:r>
            <a:r>
              <a:rPr lang="en-GB" dirty="0"/>
              <a:t>/</a:t>
            </a:r>
            <a:r>
              <a:rPr lang="en-GB" dirty="0" err="1"/>
              <a:t>evel</a:t>
            </a:r>
            <a:r>
              <a:rPr lang="en-GB" dirty="0"/>
              <a:t>-test-collector/code/collector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Unpack Delivery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9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/>
              <a:t>Configure </a:t>
            </a:r>
            <a:r>
              <a:rPr lang="en-GB" dirty="0" smtClean="0"/>
              <a:t>environment: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smtClean="0"/>
              <a:t>Add </a:t>
            </a:r>
            <a:r>
              <a:rPr lang="en-GB" dirty="0"/>
              <a:t>to ~/.</a:t>
            </a:r>
            <a:r>
              <a:rPr lang="en-GB" dirty="0" err="1" smtClean="0"/>
              <a:t>bashrc</a:t>
            </a:r>
            <a:r>
              <a:rPr lang="en-GB" dirty="0" smtClean="0"/>
              <a:t>:</a:t>
            </a:r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dirty="0" smtClean="0"/>
              <a:t>export </a:t>
            </a:r>
            <a:r>
              <a:rPr lang="en-GB" dirty="0"/>
              <a:t>LD_LIBRARY_PATH=/</a:t>
            </a:r>
            <a:r>
              <a:rPr lang="en-GB" dirty="0" smtClean="0"/>
              <a:t>home/vagrant/</a:t>
            </a:r>
            <a:r>
              <a:rPr lang="en-GB" dirty="0" err="1" smtClean="0"/>
              <a:t>evel</a:t>
            </a:r>
            <a:r>
              <a:rPr lang="en-GB" dirty="0" smtClean="0"/>
              <a:t>/</a:t>
            </a:r>
            <a:r>
              <a:rPr lang="en-GB" dirty="0" err="1" smtClean="0"/>
              <a:t>evel</a:t>
            </a:r>
            <a:r>
              <a:rPr lang="en-GB" dirty="0" smtClean="0"/>
              <a:t>-library/libs/x86_64</a:t>
            </a:r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dirty="0" smtClean="0"/>
              <a:t>export </a:t>
            </a:r>
            <a:r>
              <a:rPr lang="en-GB" dirty="0"/>
              <a:t>PATH=$PATH:/home/vagrant/</a:t>
            </a:r>
            <a:r>
              <a:rPr lang="en-GB" dirty="0" err="1"/>
              <a:t>evel</a:t>
            </a:r>
            <a:r>
              <a:rPr lang="en-GB" dirty="0"/>
              <a:t>/</a:t>
            </a:r>
            <a:r>
              <a:rPr lang="en-GB" dirty="0" err="1"/>
              <a:t>evel</a:t>
            </a:r>
            <a:r>
              <a:rPr lang="en-GB" dirty="0"/>
              <a:t>-library/output/x86_64</a:t>
            </a:r>
          </a:p>
          <a:p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You should now be able build and run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/>
              <a:t>cd ~/</a:t>
            </a:r>
            <a:r>
              <a:rPr lang="en-GB" sz="2100" dirty="0" err="1"/>
              <a:t>evel</a:t>
            </a:r>
            <a:r>
              <a:rPr lang="en-GB" sz="2100" dirty="0"/>
              <a:t>/</a:t>
            </a:r>
            <a:r>
              <a:rPr lang="en-GB" sz="2100" dirty="0" err="1"/>
              <a:t>evel</a:t>
            </a:r>
            <a:r>
              <a:rPr lang="en-GB" sz="2100" dirty="0"/>
              <a:t>-library/</a:t>
            </a:r>
            <a:r>
              <a:rPr lang="en-GB" sz="2100" dirty="0" err="1"/>
              <a:t>bldjobs</a:t>
            </a:r>
            <a:endParaRPr lang="en-GB" sz="2100" dirty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/>
              <a:t>make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/>
              <a:t>make docs</a:t>
            </a:r>
          </a:p>
          <a:p>
            <a:pPr lvl="1"/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And browse the documentation: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/>
              <a:t>/</a:t>
            </a:r>
            <a:r>
              <a:rPr lang="en-GB" sz="2100" dirty="0"/>
              <a:t>home/vagrant/</a:t>
            </a:r>
            <a:r>
              <a:rPr lang="en-GB" sz="2100" dirty="0" err="1"/>
              <a:t>evel</a:t>
            </a:r>
            <a:r>
              <a:rPr lang="en-GB" sz="2100" dirty="0"/>
              <a:t>/</a:t>
            </a:r>
            <a:r>
              <a:rPr lang="en-GB" sz="2100" dirty="0" err="1"/>
              <a:t>evel</a:t>
            </a:r>
            <a:r>
              <a:rPr lang="en-GB" sz="2100" dirty="0"/>
              <a:t>-library/docs/source/</a:t>
            </a:r>
            <a:r>
              <a:rPr lang="en-GB" sz="2100" dirty="0" err="1"/>
              <a:t>evel</a:t>
            </a:r>
            <a:r>
              <a:rPr lang="en-GB" sz="2100" dirty="0"/>
              <a:t>/html/index.html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 / Build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86695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6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Username and Password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Mobile Flow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Service Events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Signaling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Syslog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State Change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Other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Event Throttling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Measurement Interval</a:t>
            </a:r>
            <a:endParaRPr lang="en-U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6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The configuration change in the </a:t>
            </a:r>
            <a:r>
              <a:rPr lang="en-GB" dirty="0" smtClean="0"/>
              <a:t>collector: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smtClean="0"/>
              <a:t>In </a:t>
            </a:r>
            <a:r>
              <a:rPr lang="en-GB" dirty="0" smtClean="0"/>
              <a:t>the [windows] section, add the username and </a:t>
            </a:r>
            <a:r>
              <a:rPr lang="en-GB" dirty="0" smtClean="0"/>
              <a:t>password:</a:t>
            </a:r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dirty="0" err="1" smtClean="0"/>
              <a:t>vel_username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will</a:t>
            </a:r>
          </a:p>
          <a:p>
            <a:pPr marL="801688" lvl="3" indent="-342900">
              <a:buFont typeface="Wingdings" panose="05000000000000000000" pitchFamily="2" charset="2"/>
              <a:buChar char="§"/>
            </a:pPr>
            <a:r>
              <a:rPr lang="en-GB" dirty="0" err="1" smtClean="0"/>
              <a:t>vel_password</a:t>
            </a:r>
            <a:r>
              <a:rPr lang="en-GB" dirty="0" smtClean="0"/>
              <a:t> </a:t>
            </a:r>
            <a:r>
              <a:rPr lang="en-GB" dirty="0"/>
              <a:t>= pill</a:t>
            </a:r>
          </a:p>
          <a:p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The </a:t>
            </a:r>
            <a:r>
              <a:rPr lang="en-GB" dirty="0"/>
              <a:t>command to run the collector: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/>
              <a:t>python collector.py -v --</a:t>
            </a:r>
            <a:r>
              <a:rPr lang="en-GB" dirty="0" err="1"/>
              <a:t>config</a:t>
            </a:r>
            <a:r>
              <a:rPr lang="en-GB" dirty="0"/>
              <a:t> ../../</a:t>
            </a:r>
            <a:r>
              <a:rPr lang="en-GB" dirty="0" err="1"/>
              <a:t>config</a:t>
            </a:r>
            <a:r>
              <a:rPr lang="en-GB" dirty="0"/>
              <a:t>/</a:t>
            </a:r>
            <a:r>
              <a:rPr lang="en-GB" dirty="0" err="1"/>
              <a:t>collector.conf</a:t>
            </a:r>
            <a:r>
              <a:rPr lang="en-GB" dirty="0"/>
              <a:t> --section windows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The Collector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7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The command to run the demo </a:t>
            </a:r>
            <a:r>
              <a:rPr lang="en-GB" dirty="0" smtClean="0"/>
              <a:t>application: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err="1" smtClean="0"/>
              <a:t>evel_demo</a:t>
            </a:r>
            <a:r>
              <a:rPr lang="en-GB" dirty="0" smtClean="0"/>
              <a:t> </a:t>
            </a:r>
            <a:r>
              <a:rPr lang="en-GB" dirty="0"/>
              <a:t>--</a:t>
            </a:r>
            <a:r>
              <a:rPr lang="en-GB" dirty="0" err="1"/>
              <a:t>fqdn</a:t>
            </a:r>
            <a:r>
              <a:rPr lang="en-GB" dirty="0"/>
              <a:t> localhost --port 30000 --verbose -c </a:t>
            </a:r>
            <a:r>
              <a:rPr lang="en-GB" dirty="0" smtClean="0"/>
              <a:t>20 </a:t>
            </a:r>
            <a:r>
              <a:rPr lang="en-GB" dirty="0"/>
              <a:t>-u will -w </a:t>
            </a:r>
            <a:r>
              <a:rPr lang="en-GB" dirty="0" smtClean="0"/>
              <a:t>pill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dirty="0" smtClean="0"/>
              <a:t>This </a:t>
            </a:r>
            <a:r>
              <a:rPr lang="en-GB" dirty="0" smtClean="0"/>
              <a:t>runs 20 cycles, each cycle generating a set of events</a:t>
            </a:r>
          </a:p>
          <a:p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The demo prints comments about changes in behaviour for a given cycle (i.e. 1 - 20), for example: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/>
              <a:t>1 - Resetting throttle specification for all </a:t>
            </a:r>
            <a:r>
              <a:rPr lang="en-GB" sz="2100" dirty="0"/>
              <a:t>domains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/>
              <a:t>5 </a:t>
            </a:r>
            <a:r>
              <a:rPr lang="en-GB" sz="2100" dirty="0"/>
              <a:t>- Switching measurement interval to </a:t>
            </a:r>
            <a:r>
              <a:rPr lang="en-GB" sz="2100" dirty="0"/>
              <a:t>5s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/>
              <a:t>9 </a:t>
            </a:r>
            <a:r>
              <a:rPr lang="en-GB" sz="2100" dirty="0"/>
              <a:t>- Suppressing service event domain</a:t>
            </a:r>
            <a:endParaRPr lang="en-GB" sz="2100" dirty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GB" sz="2100" dirty="0"/>
              <a:t>12 </a:t>
            </a:r>
            <a:r>
              <a:rPr lang="en-GB" sz="2100" dirty="0"/>
              <a:t>- Switching measurement interval to 10s</a:t>
            </a:r>
            <a:endParaRPr lang="en-GB" sz="2100" dirty="0"/>
          </a:p>
          <a:p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Increasing the number of cycles repeats the 20-cycle pattern.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The DEMO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</p:spPr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1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T_Std_v04-130723">
  <a:themeElements>
    <a:clrScheme name="CATO compliant">
      <a:dk1>
        <a:srgbClr val="000000"/>
      </a:dk1>
      <a:lt1>
        <a:sysClr val="window" lastClr="FFFFFF"/>
      </a:lt1>
      <a:dk2>
        <a:srgbClr val="666666"/>
      </a:dk2>
      <a:lt2>
        <a:srgbClr val="EFEFEF"/>
      </a:lt2>
      <a:accent1>
        <a:srgbClr val="EF6F00"/>
      </a:accent1>
      <a:accent2>
        <a:srgbClr val="FCB314"/>
      </a:accent2>
      <a:accent3>
        <a:srgbClr val="4CA90C"/>
      </a:accent3>
      <a:accent4>
        <a:srgbClr val="C4D82D"/>
      </a:accent4>
      <a:accent5>
        <a:srgbClr val="067AB4"/>
      </a:accent5>
      <a:accent6>
        <a:srgbClr val="44C8F5"/>
      </a:accent6>
      <a:hlink>
        <a:srgbClr val="DA0081"/>
      </a:hlink>
      <a:folHlink>
        <a:srgbClr val="B30A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ATT_2014PPT_TEMPLATE_INTERNAL_WIDE</Template>
  <TotalTime>35547</TotalTime>
  <Words>1282</Words>
  <Application>Microsoft Office PowerPoint</Application>
  <PresentationFormat>Custom</PresentationFormat>
  <Paragraphs>167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Wingdings</vt:lpstr>
      <vt:lpstr>ATT_Std_v04-130723</vt:lpstr>
      <vt:lpstr>PowerPoint Presentation</vt:lpstr>
      <vt:lpstr>Agenda</vt:lpstr>
      <vt:lpstr>Ubuntu + Packages</vt:lpstr>
      <vt:lpstr>DOxygen</vt:lpstr>
      <vt:lpstr>Unpack Delivery</vt:lpstr>
      <vt:lpstr>Environment / Build</vt:lpstr>
      <vt:lpstr>Demo</vt:lpstr>
      <vt:lpstr>Running The Collector</vt:lpstr>
      <vt:lpstr>Running The DEMO</vt:lpstr>
      <vt:lpstr>Revised Demo 03/11/2016</vt:lpstr>
      <vt:lpstr>Eclipse Config</vt:lpstr>
      <vt:lpstr>Eclipse Config</vt:lpstr>
      <vt:lpstr>Test Control API</vt:lpstr>
      <vt:lpstr>Test Control API</vt:lpstr>
      <vt:lpstr>Test Control API – Fault Suppression</vt:lpstr>
      <vt:lpstr>TEST CONTROL API – MEASUREMENT INTERVAL</vt:lpstr>
    </vt:vector>
  </TitlesOfParts>
  <Company>AT&amp;T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this slide before using this template</dc:title>
  <dc:creator>GUPTA, ALOK</dc:creator>
  <cp:lastModifiedBy>GUPTA, ALOK</cp:lastModifiedBy>
  <cp:revision>721</cp:revision>
  <cp:lastPrinted>2015-11-10T17:49:57Z</cp:lastPrinted>
  <dcterms:created xsi:type="dcterms:W3CDTF">2015-02-01T21:30:42Z</dcterms:created>
  <dcterms:modified xsi:type="dcterms:W3CDTF">2016-12-09T13:49:29Z</dcterms:modified>
</cp:coreProperties>
</file>