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8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2D60-29A3-5744-8C15-024D205AFFA4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8DB-ABE9-1A40-BC74-F2BF568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2D60-29A3-5744-8C15-024D205AFFA4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8DB-ABE9-1A40-BC74-F2BF568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2D60-29A3-5744-8C15-024D205AFFA4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8DB-ABE9-1A40-BC74-F2BF568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1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2D60-29A3-5744-8C15-024D205AFFA4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8DB-ABE9-1A40-BC74-F2BF568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4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2D60-29A3-5744-8C15-024D205AFFA4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8DB-ABE9-1A40-BC74-F2BF568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8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2D60-29A3-5744-8C15-024D205AFFA4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8DB-ABE9-1A40-BC74-F2BF568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1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2D60-29A3-5744-8C15-024D205AFFA4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8DB-ABE9-1A40-BC74-F2BF568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2D60-29A3-5744-8C15-024D205AFFA4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8DB-ABE9-1A40-BC74-F2BF568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2D60-29A3-5744-8C15-024D205AFFA4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8DB-ABE9-1A40-BC74-F2BF568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7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2D60-29A3-5744-8C15-024D205AFFA4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8DB-ABE9-1A40-BC74-F2BF568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2D60-29A3-5744-8C15-024D205AFFA4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8DB-ABE9-1A40-BC74-F2BF568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9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2D60-29A3-5744-8C15-024D205AFFA4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48DB-ABE9-1A40-BC74-F2BF568A7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4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JupyterCon 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 descr="JupyterCo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" y="122798"/>
            <a:ext cx="5794366" cy="13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0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O'Reilly Media,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Suzanne Huston</dc:creator>
  <cp:lastModifiedBy>Suzanne Huston</cp:lastModifiedBy>
  <cp:revision>2</cp:revision>
  <dcterms:created xsi:type="dcterms:W3CDTF">2017-05-18T00:08:06Z</dcterms:created>
  <dcterms:modified xsi:type="dcterms:W3CDTF">2017-05-18T00:12:11Z</dcterms:modified>
</cp:coreProperties>
</file>