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6"/>
  </p:notesMasterIdLst>
  <p:handoutMasterIdLst>
    <p:handoutMasterId r:id="rId17"/>
  </p:handoutMasterIdLst>
  <p:sldIdLst>
    <p:sldId id="2076136255" r:id="rId7"/>
    <p:sldId id="2076136256" r:id="rId8"/>
    <p:sldId id="2076136261" r:id="rId9"/>
    <p:sldId id="2076136245" r:id="rId10"/>
    <p:sldId id="2076136257" r:id="rId11"/>
    <p:sldId id="2076136258" r:id="rId12"/>
    <p:sldId id="2076136259" r:id="rId13"/>
    <p:sldId id="2076136260" r:id="rId14"/>
    <p:sldId id="2076136262" r:id="rId15"/>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56"/>
            <p14:sldId id="2076136261"/>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4631" autoAdjust="0"/>
  </p:normalViewPr>
  <p:slideViewPr>
    <p:cSldViewPr snapToGrid="0">
      <p:cViewPr varScale="1">
        <p:scale>
          <a:sx n="111" d="100"/>
          <a:sy n="111" d="100"/>
        </p:scale>
        <p:origin x="78" y="12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7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12/9/2019 11:16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12/9/2019 11:15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096"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097"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294" name="CorelDRAW" r:id="rId3" imgW="10437565" imgH="1396161" progId="CorelDraw.Graphic.21">
                  <p:embed/>
                </p:oleObj>
              </mc:Choice>
              <mc:Fallback>
                <p:oleObj name="CorelDRAW" r:id="rId3"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4"/>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295" name="CorelDRAW" r:id="rId5" imgW="1486020" imgH="1396161" progId="CorelDraw.Graphic.21">
                  <p:embed/>
                </p:oleObj>
              </mc:Choice>
              <mc:Fallback>
                <p:oleObj name="CorelDRAW" r:id="rId5"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6"/>
                      <a:stretch>
                        <a:fillRect/>
                      </a:stretch>
                    </p:blipFill>
                    <p:spPr>
                      <a:xfrm>
                        <a:off x="4226748" y="-1288548"/>
                        <a:ext cx="3716176" cy="3489871"/>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27791"/>
            <a:ext cx="3139223" cy="800219"/>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br>
              <a:rPr lang="es-ES" sz="2400" dirty="0"/>
            </a:br>
            <a:r>
              <a:rPr lang="es-ES" sz="2800" b="0" i="0" kern="1200" cap="none" spc="-50" baseline="0" dirty="0" err="1">
                <a:ln w="3175">
                  <a:noFill/>
                </a:ln>
                <a:solidFill>
                  <a:srgbClr val="D6532B"/>
                </a:solidFill>
                <a:effectLst/>
                <a:latin typeface="Quicksand" pitchFamily="2" charset="0"/>
                <a:ea typeface="+mn-ea"/>
                <a:cs typeface="Segoe UI" panose="020B0502040204020203" pitchFamily="34" charset="0"/>
              </a:rPr>
              <a:t>Help</a:t>
            </a: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 </a:t>
            </a:r>
            <a:r>
              <a:rPr lang="es-ES" sz="2800" b="0" i="0" kern="1200" cap="none" spc="-50" baseline="0" dirty="0" err="1">
                <a:ln w="3175">
                  <a:noFill/>
                </a:ln>
                <a:solidFill>
                  <a:srgbClr val="D6532B"/>
                </a:solidFill>
                <a:effectLst/>
                <a:latin typeface="Quicksand" pitchFamily="2" charset="0"/>
                <a:ea typeface="+mn-ea"/>
                <a:cs typeface="Segoe UI" panose="020B0502040204020203" pitchFamily="34" charset="0"/>
              </a:rPr>
              <a:t>us</a:t>
            </a: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 </a:t>
            </a:r>
            <a:r>
              <a:rPr lang="es-ES" sz="2800" b="0" i="0" kern="1200" cap="none" spc="-50" baseline="0" dirty="0" err="1">
                <a:ln w="3175">
                  <a:noFill/>
                </a:ln>
                <a:solidFill>
                  <a:srgbClr val="D6532B"/>
                </a:solidFill>
                <a:effectLst/>
                <a:latin typeface="Quicksand" pitchFamily="2" charset="0"/>
                <a:ea typeface="+mn-ea"/>
                <a:cs typeface="Segoe UI" panose="020B0502040204020203" pitchFamily="34" charset="0"/>
              </a:rPr>
              <a:t>grow</a:t>
            </a: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a:t>
            </a:r>
            <a:endParaRPr lang="es-ES" sz="2400" b="1" dirty="0">
              <a:solidFill>
                <a:srgbClr val="D6532B"/>
              </a:solidFill>
            </a:endParaRPr>
          </a:p>
        </p:txBody>
      </p:sp>
      <p:sp>
        <p:nvSpPr>
          <p:cNvPr id="27" name="CuadroTexto 26">
            <a:extLst>
              <a:ext uri="{FF2B5EF4-FFF2-40B4-BE49-F238E27FC236}">
                <a16:creationId xmlns:a16="http://schemas.microsoft.com/office/drawing/2014/main" id="{4ED99285-A992-4D3F-9B0B-7D505E9376C7}"/>
              </a:ext>
            </a:extLst>
          </p:cNvPr>
          <p:cNvSpPr txBox="1"/>
          <p:nvPr userDrawn="1"/>
        </p:nvSpPr>
        <p:spPr>
          <a:xfrm>
            <a:off x="4838701" y="213369"/>
            <a:ext cx="2708599" cy="830997"/>
          </a:xfrm>
          <a:prstGeom prst="rect">
            <a:avLst/>
          </a:prstGeom>
          <a:noFill/>
        </p:spPr>
        <p:txBody>
          <a:bodyPr wrap="square" lIns="0" tIns="0" rIns="0" bIns="0" rtlCol="0">
            <a:spAutoFit/>
          </a:bodyPr>
          <a:lstStyle/>
          <a:p>
            <a:pPr algn="l"/>
            <a:r>
              <a:rPr lang="es-ES" sz="5400" b="1" dirty="0" err="1">
                <a:solidFill>
                  <a:schemeClr val="bg1"/>
                </a:solidFill>
                <a:latin typeface="Quicksand" pitchFamily="2" charset="0"/>
              </a:rPr>
              <a:t>Thanks</a:t>
            </a:r>
            <a:r>
              <a:rPr lang="es-ES" sz="5400" b="1" dirty="0">
                <a:solidFill>
                  <a:schemeClr val="bg1"/>
                </a:solidFill>
                <a:latin typeface="Quicksand" pitchFamily="2" charset="0"/>
              </a:rPr>
              <a:t>!</a:t>
            </a:r>
          </a:p>
        </p:txBody>
      </p:sp>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161"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162"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42"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43"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1338501801"/>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240"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241"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spid="_x0000_s7242"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sp>
        <p:nvSpPr>
          <p:cNvPr id="27" name="CuadroTexto 26">
            <a:extLst>
              <a:ext uri="{FF2B5EF4-FFF2-40B4-BE49-F238E27FC236}">
                <a16:creationId xmlns:a16="http://schemas.microsoft.com/office/drawing/2014/main" id="{80E85AEB-FEB2-4D60-81DD-BF3A575A896F}"/>
              </a:ext>
            </a:extLst>
          </p:cNvPr>
          <p:cNvSpPr txBox="1"/>
          <p:nvPr userDrawn="1"/>
        </p:nvSpPr>
        <p:spPr>
          <a:xfrm>
            <a:off x="4843308" y="375302"/>
            <a:ext cx="2708599" cy="692497"/>
          </a:xfrm>
          <a:prstGeom prst="rect">
            <a:avLst/>
          </a:prstGeom>
          <a:noFill/>
        </p:spPr>
        <p:txBody>
          <a:bodyPr wrap="square" lIns="0" tIns="0" rIns="0" bIns="0" rtlCol="0">
            <a:spAutoFit/>
          </a:bodyPr>
          <a:lstStyle/>
          <a:p>
            <a:pPr algn="l"/>
            <a:r>
              <a:rPr lang="es-ES" sz="4500" b="1" dirty="0">
                <a:solidFill>
                  <a:schemeClr val="bg1"/>
                </a:solidFill>
                <a:latin typeface="Quicksand" pitchFamily="2" charset="0"/>
              </a:rPr>
              <a:t>Sponsors</a:t>
            </a:r>
          </a:p>
        </p:txBody>
      </p:sp>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143"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144"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145"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275"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276"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277"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236"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237"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238"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239"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240"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241"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9.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11.xml"/><Relationship Id="rId6" Type="http://schemas.openxmlformats.org/officeDocument/2006/relationships/image" Target="../media/image25.png"/><Relationship Id="rId11" Type="http://schemas.openxmlformats.org/officeDocument/2006/relationships/image" Target="../media/image33.png"/><Relationship Id="rId5" Type="http://schemas.openxmlformats.org/officeDocument/2006/relationships/image" Target="../media/image31.png"/><Relationship Id="rId10" Type="http://schemas.openxmlformats.org/officeDocument/2006/relationships/image" Target="../media/image32.png"/><Relationship Id="rId4" Type="http://schemas.openxmlformats.org/officeDocument/2006/relationships/image" Target="../media/image30.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Spain</a:t>
            </a:r>
            <a:br>
              <a:rPr lang="es-ES" dirty="0"/>
            </a:br>
            <a:r>
              <a:rPr lang="es-ES" dirty="0"/>
              <a:t>13 </a:t>
            </a:r>
            <a:r>
              <a:rPr lang="es-ES" dirty="0" err="1"/>
              <a:t>December</a:t>
            </a:r>
            <a:r>
              <a:rPr lang="es-ES" dirty="0"/>
              <a:t> 2019</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p:txBody>
          <a:bodyPr/>
          <a:lstStyle/>
          <a:p>
            <a:endParaRPr lang="es-ES" dirty="0"/>
          </a:p>
        </p:txBody>
      </p:sp>
      <p:sp>
        <p:nvSpPr>
          <p:cNvPr id="4" name="Marcador de texto 3">
            <a:extLst>
              <a:ext uri="{FF2B5EF4-FFF2-40B4-BE49-F238E27FC236}">
                <a16:creationId xmlns:a16="http://schemas.microsoft.com/office/drawing/2014/main" id="{5ABB1218-F879-40FE-9F61-1505FC315B5D}"/>
              </a:ext>
            </a:extLst>
          </p:cNvPr>
          <p:cNvSpPr>
            <a:spLocks noGrp="1"/>
          </p:cNvSpPr>
          <p:nvPr>
            <p:ph type="body" sz="quarter" idx="13"/>
          </p:nvPr>
        </p:nvSpPr>
        <p:spPr/>
        <p:txBody>
          <a:bodyPr/>
          <a:lstStyle/>
          <a:p>
            <a:endParaRPr lang="es-ES"/>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p:txBody>
          <a:bodyPr/>
          <a:lstStyle/>
          <a:p>
            <a:endParaRPr lang="es-ES" dirty="0"/>
          </a:p>
        </p:txBody>
      </p:sp>
    </p:spTree>
    <p:extLst>
      <p:ext uri="{BB962C8B-B14F-4D97-AF65-F5344CB8AC3E}">
        <p14:creationId xmlns:p14="http://schemas.microsoft.com/office/powerpoint/2010/main" val="3448830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p:txBody>
          <a:bodyPr/>
          <a:lstStyle/>
          <a:p>
            <a:endParaRPr lang="es-ES"/>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endParaRPr lang="es-ES"/>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endParaRPr lang="es-ES"/>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endParaRPr lang="es-ES"/>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endParaRPr lang="es-ES"/>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12448293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6DE1591-B584-4866-A122-8F04440F9924}"/>
              </a:ext>
            </a:extLst>
          </p:cNvPr>
          <p:cNvPicPr>
            <a:picLocks noChangeAspect="1"/>
          </p:cNvPicPr>
          <p:nvPr/>
        </p:nvPicPr>
        <p:blipFill>
          <a:blip r:embed="rId2"/>
          <a:stretch>
            <a:fillRect/>
          </a:stretch>
        </p:blipFill>
        <p:spPr>
          <a:xfrm>
            <a:off x="439336" y="3998254"/>
            <a:ext cx="3299139" cy="1015120"/>
          </a:xfrm>
          <a:prstGeom prst="rect">
            <a:avLst/>
          </a:prstGeom>
        </p:spPr>
      </p:pic>
      <p:pic>
        <p:nvPicPr>
          <p:cNvPr id="3" name="Imagen 2">
            <a:extLst>
              <a:ext uri="{FF2B5EF4-FFF2-40B4-BE49-F238E27FC236}">
                <a16:creationId xmlns:a16="http://schemas.microsoft.com/office/drawing/2014/main" id="{050F9510-8198-4760-B00A-E66510926F24}"/>
              </a:ext>
            </a:extLst>
          </p:cNvPr>
          <p:cNvPicPr>
            <a:picLocks noChangeAspect="1"/>
          </p:cNvPicPr>
          <p:nvPr/>
        </p:nvPicPr>
        <p:blipFill>
          <a:blip r:embed="rId3"/>
          <a:stretch>
            <a:fillRect/>
          </a:stretch>
        </p:blipFill>
        <p:spPr>
          <a:xfrm>
            <a:off x="8836184" y="5106959"/>
            <a:ext cx="2450157" cy="1013859"/>
          </a:xfrm>
          <a:prstGeom prst="rect">
            <a:avLst/>
          </a:prstGeom>
        </p:spPr>
      </p:pic>
      <p:pic>
        <p:nvPicPr>
          <p:cNvPr id="4" name="Imagen 3">
            <a:extLst>
              <a:ext uri="{FF2B5EF4-FFF2-40B4-BE49-F238E27FC236}">
                <a16:creationId xmlns:a16="http://schemas.microsoft.com/office/drawing/2014/main" id="{1EF261F9-12B4-48C1-80C2-A2F33B306EB9}"/>
              </a:ext>
            </a:extLst>
          </p:cNvPr>
          <p:cNvPicPr>
            <a:picLocks noChangeAspect="1"/>
          </p:cNvPicPr>
          <p:nvPr/>
        </p:nvPicPr>
        <p:blipFill>
          <a:blip r:embed="rId4"/>
          <a:stretch>
            <a:fillRect/>
          </a:stretch>
        </p:blipFill>
        <p:spPr>
          <a:xfrm>
            <a:off x="4795788" y="2889461"/>
            <a:ext cx="2964216" cy="912066"/>
          </a:xfrm>
          <a:prstGeom prst="rect">
            <a:avLst/>
          </a:prstGeom>
        </p:spPr>
      </p:pic>
      <p:pic>
        <p:nvPicPr>
          <p:cNvPr id="5" name="Imagen 4">
            <a:extLst>
              <a:ext uri="{FF2B5EF4-FFF2-40B4-BE49-F238E27FC236}">
                <a16:creationId xmlns:a16="http://schemas.microsoft.com/office/drawing/2014/main" id="{8198EFD6-6C20-49C5-934B-EF78A8D09281}"/>
              </a:ext>
            </a:extLst>
          </p:cNvPr>
          <p:cNvPicPr>
            <a:picLocks noChangeAspect="1"/>
          </p:cNvPicPr>
          <p:nvPr/>
        </p:nvPicPr>
        <p:blipFill>
          <a:blip r:embed="rId5"/>
          <a:stretch>
            <a:fillRect/>
          </a:stretch>
        </p:blipFill>
        <p:spPr>
          <a:xfrm>
            <a:off x="4770299" y="4103833"/>
            <a:ext cx="3152727" cy="824437"/>
          </a:xfrm>
          <a:prstGeom prst="rect">
            <a:avLst/>
          </a:prstGeom>
        </p:spPr>
      </p:pic>
      <p:pic>
        <p:nvPicPr>
          <p:cNvPr id="6" name="Imagen 5">
            <a:extLst>
              <a:ext uri="{FF2B5EF4-FFF2-40B4-BE49-F238E27FC236}">
                <a16:creationId xmlns:a16="http://schemas.microsoft.com/office/drawing/2014/main" id="{CCEDAE42-5A43-464B-B9DE-CF838393DFAF}"/>
              </a:ext>
            </a:extLst>
          </p:cNvPr>
          <p:cNvPicPr>
            <a:picLocks noChangeAspect="1"/>
          </p:cNvPicPr>
          <p:nvPr/>
        </p:nvPicPr>
        <p:blipFill>
          <a:blip r:embed="rId6"/>
          <a:stretch>
            <a:fillRect/>
          </a:stretch>
        </p:blipFill>
        <p:spPr>
          <a:xfrm>
            <a:off x="8737446" y="2567020"/>
            <a:ext cx="2801436" cy="861980"/>
          </a:xfrm>
          <a:prstGeom prst="rect">
            <a:avLst/>
          </a:prstGeom>
        </p:spPr>
      </p:pic>
      <p:pic>
        <p:nvPicPr>
          <p:cNvPr id="7" name="Imagen 6">
            <a:extLst>
              <a:ext uri="{FF2B5EF4-FFF2-40B4-BE49-F238E27FC236}">
                <a16:creationId xmlns:a16="http://schemas.microsoft.com/office/drawing/2014/main" id="{E5AB4B62-DC1B-4B34-A00F-40FD1B8489C5}"/>
              </a:ext>
            </a:extLst>
          </p:cNvPr>
          <p:cNvPicPr>
            <a:picLocks noChangeAspect="1"/>
          </p:cNvPicPr>
          <p:nvPr/>
        </p:nvPicPr>
        <p:blipFill>
          <a:blip r:embed="rId7"/>
          <a:stretch>
            <a:fillRect/>
          </a:stretch>
        </p:blipFill>
        <p:spPr>
          <a:xfrm>
            <a:off x="794854" y="1381235"/>
            <a:ext cx="2508794" cy="1254397"/>
          </a:xfrm>
          <a:prstGeom prst="rect">
            <a:avLst/>
          </a:prstGeom>
        </p:spPr>
      </p:pic>
      <p:pic>
        <p:nvPicPr>
          <p:cNvPr id="8" name="Imagen 7">
            <a:extLst>
              <a:ext uri="{FF2B5EF4-FFF2-40B4-BE49-F238E27FC236}">
                <a16:creationId xmlns:a16="http://schemas.microsoft.com/office/drawing/2014/main" id="{F36CC51A-F9B3-473C-8E4A-9D0BBBD3DE11}"/>
              </a:ext>
            </a:extLst>
          </p:cNvPr>
          <p:cNvPicPr>
            <a:picLocks noChangeAspect="1"/>
          </p:cNvPicPr>
          <p:nvPr/>
        </p:nvPicPr>
        <p:blipFill>
          <a:blip r:embed="rId8"/>
          <a:stretch>
            <a:fillRect/>
          </a:stretch>
        </p:blipFill>
        <p:spPr>
          <a:xfrm>
            <a:off x="989844" y="5106959"/>
            <a:ext cx="2327347" cy="861980"/>
          </a:xfrm>
          <a:prstGeom prst="rect">
            <a:avLst/>
          </a:prstGeom>
        </p:spPr>
      </p:pic>
      <p:pic>
        <p:nvPicPr>
          <p:cNvPr id="9" name="Imagen 8">
            <a:extLst>
              <a:ext uri="{FF2B5EF4-FFF2-40B4-BE49-F238E27FC236}">
                <a16:creationId xmlns:a16="http://schemas.microsoft.com/office/drawing/2014/main" id="{212AA9D3-B9C4-4788-A24F-4E186E4B67DD}"/>
              </a:ext>
            </a:extLst>
          </p:cNvPr>
          <p:cNvPicPr>
            <a:picLocks noChangeAspect="1"/>
          </p:cNvPicPr>
          <p:nvPr/>
        </p:nvPicPr>
        <p:blipFill>
          <a:blip r:embed="rId9"/>
          <a:stretch>
            <a:fillRect/>
          </a:stretch>
        </p:blipFill>
        <p:spPr>
          <a:xfrm>
            <a:off x="893033" y="2976976"/>
            <a:ext cx="2391743" cy="824551"/>
          </a:xfrm>
          <a:prstGeom prst="rect">
            <a:avLst/>
          </a:prstGeom>
        </p:spPr>
      </p:pic>
      <p:pic>
        <p:nvPicPr>
          <p:cNvPr id="10" name="Imagen 9">
            <a:extLst>
              <a:ext uri="{FF2B5EF4-FFF2-40B4-BE49-F238E27FC236}">
                <a16:creationId xmlns:a16="http://schemas.microsoft.com/office/drawing/2014/main" id="{AD03EDB1-1CD6-40B8-BA4A-350B1A9A4333}"/>
              </a:ext>
            </a:extLst>
          </p:cNvPr>
          <p:cNvPicPr>
            <a:picLocks noChangeAspect="1"/>
          </p:cNvPicPr>
          <p:nvPr/>
        </p:nvPicPr>
        <p:blipFill>
          <a:blip r:embed="rId10"/>
          <a:stretch>
            <a:fillRect/>
          </a:stretch>
        </p:blipFill>
        <p:spPr>
          <a:xfrm>
            <a:off x="5022998" y="5313055"/>
            <a:ext cx="2647327" cy="601665"/>
          </a:xfrm>
          <a:prstGeom prst="rect">
            <a:avLst/>
          </a:prstGeom>
        </p:spPr>
      </p:pic>
      <p:pic>
        <p:nvPicPr>
          <p:cNvPr id="11" name="Imagen 10">
            <a:extLst>
              <a:ext uri="{FF2B5EF4-FFF2-40B4-BE49-F238E27FC236}">
                <a16:creationId xmlns:a16="http://schemas.microsoft.com/office/drawing/2014/main" id="{8015956C-49EC-4904-B58B-3001973475EA}"/>
              </a:ext>
            </a:extLst>
          </p:cNvPr>
          <p:cNvPicPr>
            <a:picLocks noChangeAspect="1"/>
          </p:cNvPicPr>
          <p:nvPr/>
        </p:nvPicPr>
        <p:blipFill>
          <a:blip r:embed="rId11"/>
          <a:stretch>
            <a:fillRect/>
          </a:stretch>
        </p:blipFill>
        <p:spPr>
          <a:xfrm>
            <a:off x="8988718" y="3685844"/>
            <a:ext cx="2384149" cy="982827"/>
          </a:xfrm>
          <a:prstGeom prst="rect">
            <a:avLst/>
          </a:prstGeom>
        </p:spPr>
      </p:pic>
    </p:spTree>
    <p:extLst>
      <p:ext uri="{BB962C8B-B14F-4D97-AF65-F5344CB8AC3E}">
        <p14:creationId xmlns:p14="http://schemas.microsoft.com/office/powerpoint/2010/main" val="29420811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dirty="0"/>
          </a:p>
        </p:txBody>
      </p:sp>
    </p:spTree>
    <p:extLst>
      <p:ext uri="{BB962C8B-B14F-4D97-AF65-F5344CB8AC3E}">
        <p14:creationId xmlns:p14="http://schemas.microsoft.com/office/powerpoint/2010/main" val="1339834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err="1"/>
              <a:t>Any</a:t>
            </a:r>
            <a:r>
              <a:rPr lang="es-ES" dirty="0"/>
              <a:t> </a:t>
            </a:r>
            <a:r>
              <a:rPr lang="es-ES" dirty="0" err="1"/>
              <a:t>Questions</a:t>
            </a:r>
            <a:r>
              <a:rPr lang="es-ES" dirty="0"/>
              <a:t>?</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pic>
        <p:nvPicPr>
          <p:cNvPr id="9" name="Imagen 8">
            <a:extLst>
              <a:ext uri="{FF2B5EF4-FFF2-40B4-BE49-F238E27FC236}">
                <a16:creationId xmlns:a16="http://schemas.microsoft.com/office/drawing/2014/main" id="{50575A26-8FFD-42FF-B600-EBCA88F99C79}"/>
              </a:ext>
            </a:extLst>
          </p:cNvPr>
          <p:cNvPicPr>
            <a:picLocks noChangeAspect="1"/>
          </p:cNvPicPr>
          <p:nvPr/>
        </p:nvPicPr>
        <p:blipFill>
          <a:blip r:embed="rId2"/>
          <a:stretch>
            <a:fillRect/>
          </a:stretch>
        </p:blipFill>
        <p:spPr>
          <a:xfrm>
            <a:off x="5345394" y="5095658"/>
            <a:ext cx="2243624" cy="690346"/>
          </a:xfrm>
          <a:prstGeom prst="rect">
            <a:avLst/>
          </a:prstGeom>
        </p:spPr>
      </p:pic>
      <p:pic>
        <p:nvPicPr>
          <p:cNvPr id="10" name="Imagen 9">
            <a:extLst>
              <a:ext uri="{FF2B5EF4-FFF2-40B4-BE49-F238E27FC236}">
                <a16:creationId xmlns:a16="http://schemas.microsoft.com/office/drawing/2014/main" id="{5000DD53-0C1D-4638-928E-CB46550C8C88}"/>
              </a:ext>
            </a:extLst>
          </p:cNvPr>
          <p:cNvPicPr>
            <a:picLocks noChangeAspect="1"/>
          </p:cNvPicPr>
          <p:nvPr/>
        </p:nvPicPr>
        <p:blipFill>
          <a:blip r:embed="rId3"/>
          <a:stretch>
            <a:fillRect/>
          </a:stretch>
        </p:blipFill>
        <p:spPr>
          <a:xfrm>
            <a:off x="9832743" y="4758278"/>
            <a:ext cx="1706139" cy="853070"/>
          </a:xfrm>
          <a:prstGeom prst="rect">
            <a:avLst/>
          </a:prstGeom>
        </p:spPr>
      </p:pic>
      <p:pic>
        <p:nvPicPr>
          <p:cNvPr id="11" name="Imagen 10">
            <a:extLst>
              <a:ext uri="{FF2B5EF4-FFF2-40B4-BE49-F238E27FC236}">
                <a16:creationId xmlns:a16="http://schemas.microsoft.com/office/drawing/2014/main" id="{7AF0E8D4-C3CB-43A3-8BB8-1ADE395C3833}"/>
              </a:ext>
            </a:extLst>
          </p:cNvPr>
          <p:cNvPicPr>
            <a:picLocks noChangeAspect="1"/>
          </p:cNvPicPr>
          <p:nvPr/>
        </p:nvPicPr>
        <p:blipFill>
          <a:blip r:embed="rId4"/>
          <a:stretch>
            <a:fillRect/>
          </a:stretch>
        </p:blipFill>
        <p:spPr>
          <a:xfrm>
            <a:off x="7846898" y="5702754"/>
            <a:ext cx="1582743" cy="586201"/>
          </a:xfrm>
          <a:prstGeom prst="rect">
            <a:avLst/>
          </a:prstGeom>
        </p:spPr>
      </p:pic>
      <p:pic>
        <p:nvPicPr>
          <p:cNvPr id="12" name="Imagen 11">
            <a:extLst>
              <a:ext uri="{FF2B5EF4-FFF2-40B4-BE49-F238E27FC236}">
                <a16:creationId xmlns:a16="http://schemas.microsoft.com/office/drawing/2014/main" id="{CBB86AE3-9907-41FE-B4D9-854BF20FC949}"/>
              </a:ext>
            </a:extLst>
          </p:cNvPr>
          <p:cNvPicPr>
            <a:picLocks noChangeAspect="1"/>
          </p:cNvPicPr>
          <p:nvPr/>
        </p:nvPicPr>
        <p:blipFill>
          <a:blip r:embed="rId5"/>
          <a:stretch>
            <a:fillRect/>
          </a:stretch>
        </p:blipFill>
        <p:spPr>
          <a:xfrm>
            <a:off x="5712628" y="5806912"/>
            <a:ext cx="1626537" cy="560747"/>
          </a:xfrm>
          <a:prstGeom prst="rect">
            <a:avLst/>
          </a:prstGeom>
        </p:spPr>
      </p:pic>
      <p:pic>
        <p:nvPicPr>
          <p:cNvPr id="13" name="Imagen 12">
            <a:extLst>
              <a:ext uri="{FF2B5EF4-FFF2-40B4-BE49-F238E27FC236}">
                <a16:creationId xmlns:a16="http://schemas.microsoft.com/office/drawing/2014/main" id="{5B765BF0-AB99-4B85-A5F8-91BFFB8BD433}"/>
              </a:ext>
            </a:extLst>
          </p:cNvPr>
          <p:cNvPicPr>
            <a:picLocks noChangeAspect="1"/>
          </p:cNvPicPr>
          <p:nvPr/>
        </p:nvPicPr>
        <p:blipFill>
          <a:blip r:embed="rId6"/>
          <a:stretch>
            <a:fillRect/>
          </a:stretch>
        </p:blipFill>
        <p:spPr>
          <a:xfrm>
            <a:off x="9937374" y="5707327"/>
            <a:ext cx="1582743" cy="654928"/>
          </a:xfrm>
          <a:prstGeom prst="rect">
            <a:avLst/>
          </a:prstGeom>
        </p:spPr>
      </p:pic>
      <p:pic>
        <p:nvPicPr>
          <p:cNvPr id="14" name="Imagen 13">
            <a:extLst>
              <a:ext uri="{FF2B5EF4-FFF2-40B4-BE49-F238E27FC236}">
                <a16:creationId xmlns:a16="http://schemas.microsoft.com/office/drawing/2014/main" id="{1666AEA2-C2E6-4D4F-99D9-80730A234874}"/>
              </a:ext>
            </a:extLst>
          </p:cNvPr>
          <p:cNvPicPr>
            <a:picLocks noChangeAspect="1"/>
          </p:cNvPicPr>
          <p:nvPr/>
        </p:nvPicPr>
        <p:blipFill>
          <a:blip r:embed="rId7"/>
          <a:stretch>
            <a:fillRect/>
          </a:stretch>
        </p:blipFill>
        <p:spPr>
          <a:xfrm>
            <a:off x="722025" y="5136380"/>
            <a:ext cx="2015855" cy="620263"/>
          </a:xfrm>
          <a:prstGeom prst="rect">
            <a:avLst/>
          </a:prstGeom>
        </p:spPr>
      </p:pic>
      <p:pic>
        <p:nvPicPr>
          <p:cNvPr id="15" name="Imagen 14">
            <a:extLst>
              <a:ext uri="{FF2B5EF4-FFF2-40B4-BE49-F238E27FC236}">
                <a16:creationId xmlns:a16="http://schemas.microsoft.com/office/drawing/2014/main" id="{648C76CC-AFCC-4A77-AA22-E6875E70095C}"/>
              </a:ext>
            </a:extLst>
          </p:cNvPr>
          <p:cNvPicPr>
            <a:picLocks noChangeAspect="1"/>
          </p:cNvPicPr>
          <p:nvPr/>
        </p:nvPicPr>
        <p:blipFill>
          <a:blip r:embed="rId8"/>
          <a:stretch>
            <a:fillRect/>
          </a:stretch>
        </p:blipFill>
        <p:spPr>
          <a:xfrm>
            <a:off x="3123589" y="5173197"/>
            <a:ext cx="2144054" cy="560669"/>
          </a:xfrm>
          <a:prstGeom prst="rect">
            <a:avLst/>
          </a:prstGeom>
        </p:spPr>
      </p:pic>
      <p:pic>
        <p:nvPicPr>
          <p:cNvPr id="16" name="Imagen 15">
            <a:extLst>
              <a:ext uri="{FF2B5EF4-FFF2-40B4-BE49-F238E27FC236}">
                <a16:creationId xmlns:a16="http://schemas.microsoft.com/office/drawing/2014/main" id="{11E7F9B1-46ED-4EE8-8CEF-B5082EE31096}"/>
              </a:ext>
            </a:extLst>
          </p:cNvPr>
          <p:cNvPicPr>
            <a:picLocks noChangeAspect="1"/>
          </p:cNvPicPr>
          <p:nvPr/>
        </p:nvPicPr>
        <p:blipFill>
          <a:blip r:embed="rId9"/>
          <a:stretch>
            <a:fillRect/>
          </a:stretch>
        </p:blipFill>
        <p:spPr>
          <a:xfrm>
            <a:off x="3167660" y="5817473"/>
            <a:ext cx="1905154" cy="586201"/>
          </a:xfrm>
          <a:prstGeom prst="rect">
            <a:avLst/>
          </a:prstGeom>
        </p:spPr>
      </p:pic>
      <p:pic>
        <p:nvPicPr>
          <p:cNvPr id="17" name="Imagen 16">
            <a:extLst>
              <a:ext uri="{FF2B5EF4-FFF2-40B4-BE49-F238E27FC236}">
                <a16:creationId xmlns:a16="http://schemas.microsoft.com/office/drawing/2014/main" id="{81125098-A882-4BE7-95BB-E41AD51619E0}"/>
              </a:ext>
            </a:extLst>
          </p:cNvPr>
          <p:cNvPicPr>
            <a:picLocks noChangeAspect="1"/>
          </p:cNvPicPr>
          <p:nvPr/>
        </p:nvPicPr>
        <p:blipFill>
          <a:blip r:embed="rId10"/>
          <a:stretch>
            <a:fillRect/>
          </a:stretch>
        </p:blipFill>
        <p:spPr>
          <a:xfrm>
            <a:off x="861641" y="5880912"/>
            <a:ext cx="1800350" cy="409170"/>
          </a:xfrm>
          <a:prstGeom prst="rect">
            <a:avLst/>
          </a:prstGeom>
        </p:spPr>
      </p:pic>
      <p:pic>
        <p:nvPicPr>
          <p:cNvPr id="18" name="Imagen 17">
            <a:extLst>
              <a:ext uri="{FF2B5EF4-FFF2-40B4-BE49-F238E27FC236}">
                <a16:creationId xmlns:a16="http://schemas.microsoft.com/office/drawing/2014/main" id="{8B879A68-0552-4FDB-9BD2-04841B6E8B18}"/>
              </a:ext>
            </a:extLst>
          </p:cNvPr>
          <p:cNvPicPr>
            <a:picLocks noChangeAspect="1"/>
          </p:cNvPicPr>
          <p:nvPr/>
        </p:nvPicPr>
        <p:blipFill>
          <a:blip r:embed="rId11"/>
          <a:stretch>
            <a:fillRect/>
          </a:stretch>
        </p:blipFill>
        <p:spPr>
          <a:xfrm>
            <a:off x="7846898" y="5010780"/>
            <a:ext cx="1621372" cy="668384"/>
          </a:xfrm>
          <a:prstGeom prst="rect">
            <a:avLst/>
          </a:prstGeom>
        </p:spPr>
      </p:pic>
      <p:pic>
        <p:nvPicPr>
          <p:cNvPr id="19" name="Imagen 18">
            <a:extLst>
              <a:ext uri="{FF2B5EF4-FFF2-40B4-BE49-F238E27FC236}">
                <a16:creationId xmlns:a16="http://schemas.microsoft.com/office/drawing/2014/main" id="{EE1DEB38-3702-4C79-8344-94D3D12C3BCC}"/>
              </a:ext>
            </a:extLst>
          </p:cNvPr>
          <p:cNvPicPr>
            <a:picLocks noChangeAspect="1"/>
          </p:cNvPicPr>
          <p:nvPr/>
        </p:nvPicPr>
        <p:blipFill>
          <a:blip r:embed="rId12"/>
          <a:stretch>
            <a:fillRect/>
          </a:stretch>
        </p:blipFill>
        <p:spPr>
          <a:xfrm>
            <a:off x="8358695" y="1056249"/>
            <a:ext cx="3265871" cy="3265871"/>
          </a:xfrm>
          <a:prstGeom prst="rect">
            <a:avLst/>
          </a:prstGeom>
        </p:spPr>
      </p:pic>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684</TotalTime>
  <Words>10</Words>
  <Application>Microsoft Office PowerPoint</Application>
  <PresentationFormat>Panorámica</PresentationFormat>
  <Paragraphs>2</Paragraphs>
  <Slides>9</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9</vt:i4>
      </vt:variant>
    </vt:vector>
  </HeadingPairs>
  <TitlesOfParts>
    <vt:vector size="20"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13 December 2019</vt:lpstr>
      <vt:lpstr>Presentación de PowerPoint</vt:lpstr>
      <vt:lpstr>Presentación de PowerPoint</vt:lpstr>
      <vt:lpstr>Presentación de PowerPoint</vt:lpstr>
      <vt:lpstr>Presentación de PowerPoint</vt:lpstr>
      <vt:lpstr>Presentación de PowerPoint</vt:lpstr>
      <vt:lpstr>Presentación de PowerPoint</vt:lpstr>
      <vt:lpstr>Any Questions?</vt:lpstr>
      <vt:lpstr>Presentación de PowerPoint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55</cp:revision>
  <dcterms:created xsi:type="dcterms:W3CDTF">2019-08-09T15:41:27Z</dcterms:created>
  <dcterms:modified xsi:type="dcterms:W3CDTF">2019-12-09T22:30:33Z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