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702" r:id="rId5"/>
    <p:sldId id="283" r:id="rId6"/>
    <p:sldId id="4657" r:id="rId7"/>
    <p:sldId id="4693" r:id="rId8"/>
    <p:sldId id="4654" r:id="rId9"/>
    <p:sldId id="4631" r:id="rId10"/>
    <p:sldId id="4632" r:id="rId11"/>
    <p:sldId id="4633" r:id="rId12"/>
    <p:sldId id="4634" r:id="rId13"/>
    <p:sldId id="4635" r:id="rId14"/>
    <p:sldId id="3453" r:id="rId15"/>
    <p:sldId id="3433" r:id="rId16"/>
    <p:sldId id="4637" r:id="rId17"/>
    <p:sldId id="4691" r:id="rId18"/>
    <p:sldId id="4675" r:id="rId19"/>
    <p:sldId id="4682" r:id="rId20"/>
    <p:sldId id="4684" r:id="rId21"/>
    <p:sldId id="4686" r:id="rId22"/>
    <p:sldId id="4685" r:id="rId23"/>
    <p:sldId id="4692" r:id="rId24"/>
    <p:sldId id="4694" r:id="rId25"/>
    <p:sldId id="1532" r:id="rId26"/>
    <p:sldId id="46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Kellam" initials="RK" lastIdx="25" clrIdx="0">
    <p:extLst>
      <p:ext uri="{19B8F6BF-5375-455C-9EA6-DF929625EA0E}">
        <p15:presenceInfo xmlns:p15="http://schemas.microsoft.com/office/powerpoint/2012/main" userId="S::t-rake@microsoft.com::618c9a5b-2076-476b-822c-4ce88f1a6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A3035-6AEC-4A4F-82D1-6F3AD1D4A8A9}" v="425" dt="2018-12-02T09:54:5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esh Acharya" userId="9277199a-575d-4236-be7e-064ee6acc11b" providerId="ADAL" clId="{8F5A3035-6AEC-4A4F-82D1-6F3AD1D4A8A9}"/>
    <pc:docChg chg="undo redo custSel mod addSld delSld modSld sldOrd">
      <pc:chgData name="Nilesh Acharya" userId="9277199a-575d-4236-be7e-064ee6acc11b" providerId="ADAL" clId="{8F5A3035-6AEC-4A4F-82D1-6F3AD1D4A8A9}" dt="2018-12-03T22:51:02.094" v="630" actId="6549"/>
      <pc:docMkLst>
        <pc:docMk/>
      </pc:docMkLst>
      <pc:sldChg chg="modSp">
        <pc:chgData name="Nilesh Acharya" userId="9277199a-575d-4236-be7e-064ee6acc11b" providerId="ADAL" clId="{8F5A3035-6AEC-4A4F-82D1-6F3AD1D4A8A9}" dt="2018-12-02T09:53:26.963" v="563" actId="1076"/>
        <pc:sldMkLst>
          <pc:docMk/>
          <pc:sldMk cId="3799496209" sldId="283"/>
        </pc:sldMkLst>
        <pc:spChg chg="mod">
          <ac:chgData name="Nilesh Acharya" userId="9277199a-575d-4236-be7e-064ee6acc11b" providerId="ADAL" clId="{8F5A3035-6AEC-4A4F-82D1-6F3AD1D4A8A9}" dt="2018-12-02T09:53:26.963" v="563" actId="1076"/>
          <ac:spMkLst>
            <pc:docMk/>
            <pc:sldMk cId="3799496209" sldId="283"/>
            <ac:spMk id="3" creationId="{20BF9959-4F39-4F6F-B931-DB875E93EBF2}"/>
          </ac:spMkLst>
        </pc:spChg>
        <pc:spChg chg="mod">
          <ac:chgData name="Nilesh Acharya" userId="9277199a-575d-4236-be7e-064ee6acc11b" providerId="ADAL" clId="{8F5A3035-6AEC-4A4F-82D1-6F3AD1D4A8A9}" dt="2018-12-02T09:23:32.764" v="55" actId="20577"/>
          <ac:spMkLst>
            <pc:docMk/>
            <pc:sldMk cId="3799496209" sldId="283"/>
            <ac:spMk id="16" creationId="{00000000-0000-0000-0000-000000000000}"/>
          </ac:spMkLst>
        </pc:spChg>
      </pc:sldChg>
      <pc:sldChg chg="modSp ord">
        <pc:chgData name="Nilesh Acharya" userId="9277199a-575d-4236-be7e-064ee6acc11b" providerId="ADAL" clId="{8F5A3035-6AEC-4A4F-82D1-6F3AD1D4A8A9}" dt="2018-12-02T09:54:06.740" v="564" actId="404"/>
        <pc:sldMkLst>
          <pc:docMk/>
          <pc:sldMk cId="2400226323" sldId="4656"/>
        </pc:sldMkLst>
        <pc:spChg chg="mod">
          <ac:chgData name="Nilesh Acharya" userId="9277199a-575d-4236-be7e-064ee6acc11b" providerId="ADAL" clId="{8F5A3035-6AEC-4A4F-82D1-6F3AD1D4A8A9}" dt="2018-12-02T09:39:55.419" v="550" actId="20577"/>
          <ac:spMkLst>
            <pc:docMk/>
            <pc:sldMk cId="2400226323" sldId="4656"/>
            <ac:spMk id="10" creationId="{00000000-0000-0000-0000-000000000000}"/>
          </ac:spMkLst>
        </pc:spChg>
        <pc:spChg chg="mod">
          <ac:chgData name="Nilesh Acharya" userId="9277199a-575d-4236-be7e-064ee6acc11b" providerId="ADAL" clId="{8F5A3035-6AEC-4A4F-82D1-6F3AD1D4A8A9}" dt="2018-12-02T09:54:06.740" v="564" actId="404"/>
          <ac:spMkLst>
            <pc:docMk/>
            <pc:sldMk cId="2400226323" sldId="4656"/>
            <ac:spMk id="16" creationId="{00000000-0000-0000-0000-000000000000}"/>
          </ac:spMkLst>
        </pc:spChg>
      </pc:sldChg>
      <pc:sldChg chg="modSp">
        <pc:chgData name="Nilesh Acharya" userId="9277199a-575d-4236-be7e-064ee6acc11b" providerId="ADAL" clId="{8F5A3035-6AEC-4A4F-82D1-6F3AD1D4A8A9}" dt="2018-12-02T09:44:54.276" v="552" actId="1076"/>
        <pc:sldMkLst>
          <pc:docMk/>
          <pc:sldMk cId="3065753880" sldId="4657"/>
        </pc:sldMkLst>
        <pc:spChg chg="mod">
          <ac:chgData name="Nilesh Acharya" userId="9277199a-575d-4236-be7e-064ee6acc11b" providerId="ADAL" clId="{8F5A3035-6AEC-4A4F-82D1-6F3AD1D4A8A9}" dt="2018-12-02T09:44:54.276" v="552" actId="1076"/>
          <ac:spMkLst>
            <pc:docMk/>
            <pc:sldMk cId="3065753880" sldId="4657"/>
            <ac:spMk id="2" creationId="{6A28D201-DE7F-495C-8627-12EC5D0ED883}"/>
          </ac:spMkLst>
        </pc:spChg>
      </pc:sldChg>
      <pc:sldChg chg="modSp">
        <pc:chgData name="Nilesh Acharya" userId="9277199a-575d-4236-be7e-064ee6acc11b" providerId="ADAL" clId="{8F5A3035-6AEC-4A4F-82D1-6F3AD1D4A8A9}" dt="2018-11-30T21:00:05.081" v="26" actId="20577"/>
        <pc:sldMkLst>
          <pc:docMk/>
          <pc:sldMk cId="2735025290" sldId="4684"/>
        </pc:sldMkLst>
        <pc:spChg chg="mod">
          <ac:chgData name="Nilesh Acharya" userId="9277199a-575d-4236-be7e-064ee6acc11b" providerId="ADAL" clId="{8F5A3035-6AEC-4A4F-82D1-6F3AD1D4A8A9}" dt="2018-11-30T21:00:05.081" v="26" actId="20577"/>
          <ac:spMkLst>
            <pc:docMk/>
            <pc:sldMk cId="2735025290" sldId="4684"/>
            <ac:spMk id="4" creationId="{6364D22D-A0C3-4545-AFE1-FBD20C6FFBBC}"/>
          </ac:spMkLst>
        </pc:spChg>
      </pc:sldChg>
      <pc:sldChg chg="modSp ord">
        <pc:chgData name="Nilesh Acharya" userId="9277199a-575d-4236-be7e-064ee6acc11b" providerId="ADAL" clId="{8F5A3035-6AEC-4A4F-82D1-6F3AD1D4A8A9}" dt="2018-12-03T22:51:02.094" v="630" actId="6549"/>
        <pc:sldMkLst>
          <pc:docMk/>
          <pc:sldMk cId="1387771421" sldId="4685"/>
        </pc:sldMkLst>
        <pc:spChg chg="mod">
          <ac:chgData name="Nilesh Acharya" userId="9277199a-575d-4236-be7e-064ee6acc11b" providerId="ADAL" clId="{8F5A3035-6AEC-4A4F-82D1-6F3AD1D4A8A9}" dt="2018-12-03T22:51:02.094" v="630" actId="6549"/>
          <ac:spMkLst>
            <pc:docMk/>
            <pc:sldMk cId="1387771421" sldId="4685"/>
            <ac:spMk id="4" creationId="{6364D22D-A0C3-4545-AFE1-FBD20C6FFBBC}"/>
          </ac:spMkLst>
        </pc:spChg>
      </pc:sldChg>
      <pc:sldChg chg="modSp add">
        <pc:chgData name="Nilesh Acharya" userId="9277199a-575d-4236-be7e-064ee6acc11b" providerId="ADAL" clId="{8F5A3035-6AEC-4A4F-82D1-6F3AD1D4A8A9}" dt="2018-12-02T09:54:51.924" v="629" actId="20577"/>
        <pc:sldMkLst>
          <pc:docMk/>
          <pc:sldMk cId="1863646805" sldId="4692"/>
        </pc:sldMkLst>
        <pc:spChg chg="mod">
          <ac:chgData name="Nilesh Acharya" userId="9277199a-575d-4236-be7e-064ee6acc11b" providerId="ADAL" clId="{8F5A3035-6AEC-4A4F-82D1-6F3AD1D4A8A9}" dt="2018-12-02T09:54:51.924" v="629" actId="20577"/>
          <ac:spMkLst>
            <pc:docMk/>
            <pc:sldMk cId="1863646805" sldId="4692"/>
            <ac:spMk id="2" creationId="{6A28D201-DE7F-495C-8627-12EC5D0ED883}"/>
          </ac:spMkLst>
        </pc:spChg>
      </pc:sldChg>
      <pc:sldChg chg="add del">
        <pc:chgData name="Nilesh Acharya" userId="9277199a-575d-4236-be7e-064ee6acc11b" providerId="ADAL" clId="{8F5A3035-6AEC-4A4F-82D1-6F3AD1D4A8A9}" dt="2018-12-02T09:23:08.235" v="30"/>
        <pc:sldMkLst>
          <pc:docMk/>
          <pc:sldMk cId="2435528333" sldId="4692"/>
        </pc:sldMkLst>
      </pc:sldChg>
      <pc:sldChg chg="add">
        <pc:chgData name="Nilesh Acharya" userId="9277199a-575d-4236-be7e-064ee6acc11b" providerId="ADAL" clId="{8F5A3035-6AEC-4A4F-82D1-6F3AD1D4A8A9}" dt="2018-12-02T09:23:37.918" v="56"/>
        <pc:sldMkLst>
          <pc:docMk/>
          <pc:sldMk cId="676265551" sldId="4693"/>
        </pc:sldMkLst>
      </pc:sldChg>
      <pc:sldChg chg="addSp delSp modSp add mod setBg modAnim setClrOvrMap">
        <pc:chgData name="Nilesh Acharya" userId="9277199a-575d-4236-be7e-064ee6acc11b" providerId="ADAL" clId="{8F5A3035-6AEC-4A4F-82D1-6F3AD1D4A8A9}" dt="2018-12-02T09:39:03.866" v="491" actId="1076"/>
        <pc:sldMkLst>
          <pc:docMk/>
          <pc:sldMk cId="1147349200" sldId="4694"/>
        </pc:sldMkLst>
        <pc:spChg chg="mod ord">
          <ac:chgData name="Nilesh Acharya" userId="9277199a-575d-4236-be7e-064ee6acc11b" providerId="ADAL" clId="{8F5A3035-6AEC-4A4F-82D1-6F3AD1D4A8A9}" dt="2018-12-02T09:36:20.078" v="387" actId="404"/>
          <ac:spMkLst>
            <pc:docMk/>
            <pc:sldMk cId="1147349200" sldId="4694"/>
            <ac:spMk id="2" creationId="{6A28D201-DE7F-495C-8627-12EC5D0ED883}"/>
          </ac:spMkLst>
        </pc:spChg>
        <pc:spChg chg="add mod">
          <ac:chgData name="Nilesh Acharya" userId="9277199a-575d-4236-be7e-064ee6acc11b" providerId="ADAL" clId="{8F5A3035-6AEC-4A4F-82D1-6F3AD1D4A8A9}" dt="2018-12-02T09:38:01.258" v="425" actId="1076"/>
          <ac:spMkLst>
            <pc:docMk/>
            <pc:sldMk cId="1147349200" sldId="4694"/>
            <ac:spMk id="6" creationId="{94114CEA-C0FE-463F-85B4-212D0AD4C5F0}"/>
          </ac:spMkLst>
        </pc:spChg>
        <pc:spChg chg="add del">
          <ac:chgData name="Nilesh Acharya" userId="9277199a-575d-4236-be7e-064ee6acc11b" providerId="ADAL" clId="{8F5A3035-6AEC-4A4F-82D1-6F3AD1D4A8A9}" dt="2018-12-02T09:29:40.358" v="188" actId="26606"/>
          <ac:spMkLst>
            <pc:docMk/>
            <pc:sldMk cId="1147349200" sldId="4694"/>
            <ac:spMk id="8" creationId="{6753252F-4873-4F63-801D-CC719279A7D5}"/>
          </ac:spMkLst>
        </pc:spChg>
        <pc:spChg chg="add del">
          <ac:chgData name="Nilesh Acharya" userId="9277199a-575d-4236-be7e-064ee6acc11b" providerId="ADAL" clId="{8F5A3035-6AEC-4A4F-82D1-6F3AD1D4A8A9}" dt="2018-12-02T09:29:40.358" v="188" actId="26606"/>
          <ac:spMkLst>
            <pc:docMk/>
            <pc:sldMk cId="1147349200" sldId="4694"/>
            <ac:spMk id="10" creationId="{047C8CCB-F95D-4249-92DD-651249D3535A}"/>
          </ac:spMkLst>
        </pc:spChg>
        <pc:spChg chg="add del">
          <ac:chgData name="Nilesh Acharya" userId="9277199a-575d-4236-be7e-064ee6acc11b" providerId="ADAL" clId="{8F5A3035-6AEC-4A4F-82D1-6F3AD1D4A8A9}" dt="2018-12-02T09:29:42.869" v="190" actId="26606"/>
          <ac:spMkLst>
            <pc:docMk/>
            <pc:sldMk cId="1147349200" sldId="4694"/>
            <ac:spMk id="12" creationId="{823AC064-BC96-4F32-8AE1-B2FD38754823}"/>
          </ac:spMkLst>
        </pc:spChg>
        <pc:spChg chg="add del">
          <ac:chgData name="Nilesh Acharya" userId="9277199a-575d-4236-be7e-064ee6acc11b" providerId="ADAL" clId="{8F5A3035-6AEC-4A4F-82D1-6F3AD1D4A8A9}" dt="2018-12-02T09:29:44.117" v="192" actId="26606"/>
          <ac:spMkLst>
            <pc:docMk/>
            <pc:sldMk cId="1147349200" sldId="4694"/>
            <ac:spMk id="15" creationId="{71B2258F-86CA-4D4D-8270-BC05FCDEBFB3}"/>
          </ac:spMkLst>
        </pc:spChg>
        <pc:spChg chg="add del">
          <ac:chgData name="Nilesh Acharya" userId="9277199a-575d-4236-be7e-064ee6acc11b" providerId="ADAL" clId="{8F5A3035-6AEC-4A4F-82D1-6F3AD1D4A8A9}" dt="2018-12-02T09:29:45.666" v="194" actId="26606"/>
          <ac:spMkLst>
            <pc:docMk/>
            <pc:sldMk cId="1147349200" sldId="4694"/>
            <ac:spMk id="17" creationId="{AB45A142-4255-493C-8284-5D566C121B10}"/>
          </ac:spMkLst>
        </pc:spChg>
        <pc:spChg chg="add del">
          <ac:chgData name="Nilesh Acharya" userId="9277199a-575d-4236-be7e-064ee6acc11b" providerId="ADAL" clId="{8F5A3035-6AEC-4A4F-82D1-6F3AD1D4A8A9}" dt="2018-12-02T09:30:32.209" v="229" actId="26606"/>
          <ac:spMkLst>
            <pc:docMk/>
            <pc:sldMk cId="1147349200" sldId="4694"/>
            <ac:spMk id="20" creationId="{74426AB7-D619-4515-962A-BC83909EC015}"/>
          </ac:spMkLst>
        </pc:spChg>
        <pc:spChg chg="add del">
          <ac:chgData name="Nilesh Acharya" userId="9277199a-575d-4236-be7e-064ee6acc11b" providerId="ADAL" clId="{8F5A3035-6AEC-4A4F-82D1-6F3AD1D4A8A9}" dt="2018-12-02T09:30:32.209" v="229" actId="26606"/>
          <ac:spMkLst>
            <pc:docMk/>
            <pc:sldMk cId="1147349200" sldId="4694"/>
            <ac:spMk id="21" creationId="{DE47DF98-723F-4AAC-ABCF-CACBC438F78F}"/>
          </ac:spMkLst>
        </pc:spChg>
        <pc:spChg chg="add mod">
          <ac:chgData name="Nilesh Acharya" userId="9277199a-575d-4236-be7e-064ee6acc11b" providerId="ADAL" clId="{8F5A3035-6AEC-4A4F-82D1-6F3AD1D4A8A9}" dt="2018-12-02T09:36:48.139" v="396" actId="1076"/>
          <ac:spMkLst>
            <pc:docMk/>
            <pc:sldMk cId="1147349200" sldId="4694"/>
            <ac:spMk id="26" creationId="{1E72D8F4-1671-4EAA-BF27-D7E91DCF3E24}"/>
          </ac:spMkLst>
        </pc:spChg>
        <pc:spChg chg="add del">
          <ac:chgData name="Nilesh Acharya" userId="9277199a-575d-4236-be7e-064ee6acc11b" providerId="ADAL" clId="{8F5A3035-6AEC-4A4F-82D1-6F3AD1D4A8A9}" dt="2018-12-02T09:30:20.823" v="219" actId="26606"/>
          <ac:spMkLst>
            <pc:docMk/>
            <pc:sldMk cId="1147349200" sldId="4694"/>
            <ac:spMk id="27" creationId="{87CC2527-562A-4F69-B487-4371E5B243E7}"/>
          </ac:spMkLst>
        </pc:spChg>
        <pc:spChg chg="add mod">
          <ac:chgData name="Nilesh Acharya" userId="9277199a-575d-4236-be7e-064ee6acc11b" providerId="ADAL" clId="{8F5A3035-6AEC-4A4F-82D1-6F3AD1D4A8A9}" dt="2018-12-02T09:37:28.927" v="414" actId="404"/>
          <ac:spMkLst>
            <pc:docMk/>
            <pc:sldMk cId="1147349200" sldId="4694"/>
            <ac:spMk id="30" creationId="{57E2C78D-E032-447F-9998-350DD19CB3E3}"/>
          </ac:spMkLst>
        </pc:spChg>
        <pc:spChg chg="add del">
          <ac:chgData name="Nilesh Acharya" userId="9277199a-575d-4236-be7e-064ee6acc11b" providerId="ADAL" clId="{8F5A3035-6AEC-4A4F-82D1-6F3AD1D4A8A9}" dt="2018-12-02T09:30:21.461" v="221" actId="26606"/>
          <ac:spMkLst>
            <pc:docMk/>
            <pc:sldMk cId="1147349200" sldId="4694"/>
            <ac:spMk id="31" creationId="{FD451EE1-06AB-4684-8B7A-59133962CD21}"/>
          </ac:spMkLst>
        </pc:spChg>
        <pc:spChg chg="add del">
          <ac:chgData name="Nilesh Acharya" userId="9277199a-575d-4236-be7e-064ee6acc11b" providerId="ADAL" clId="{8F5A3035-6AEC-4A4F-82D1-6F3AD1D4A8A9}" dt="2018-12-02T09:30:21.461" v="221" actId="26606"/>
          <ac:spMkLst>
            <pc:docMk/>
            <pc:sldMk cId="1147349200" sldId="4694"/>
            <ac:spMk id="32" creationId="{E402D69F-ABEF-47E0-B154-C6656A2B3F24}"/>
          </ac:spMkLst>
        </pc:spChg>
        <pc:spChg chg="add del">
          <ac:chgData name="Nilesh Acharya" userId="9277199a-575d-4236-be7e-064ee6acc11b" providerId="ADAL" clId="{8F5A3035-6AEC-4A4F-82D1-6F3AD1D4A8A9}" dt="2018-12-02T09:30:23.135" v="223" actId="26606"/>
          <ac:spMkLst>
            <pc:docMk/>
            <pc:sldMk cId="1147349200" sldId="4694"/>
            <ac:spMk id="35" creationId="{02E941BD-027E-419D-A57B-79D61423B642}"/>
          </ac:spMkLst>
        </pc:spChg>
        <pc:spChg chg="add mod">
          <ac:chgData name="Nilesh Acharya" userId="9277199a-575d-4236-be7e-064ee6acc11b" providerId="ADAL" clId="{8F5A3035-6AEC-4A4F-82D1-6F3AD1D4A8A9}" dt="2018-12-02T09:39:03.866" v="491" actId="1076"/>
          <ac:spMkLst>
            <pc:docMk/>
            <pc:sldMk cId="1147349200" sldId="4694"/>
            <ac:spMk id="36" creationId="{7AF80110-BBA2-47D0-A8D0-EA773531F5F2}"/>
          </ac:spMkLst>
        </pc:spChg>
        <pc:spChg chg="add del">
          <ac:chgData name="Nilesh Acharya" userId="9277199a-575d-4236-be7e-064ee6acc11b" providerId="ADAL" clId="{8F5A3035-6AEC-4A4F-82D1-6F3AD1D4A8A9}" dt="2018-12-02T09:30:25.069" v="225" actId="26606"/>
          <ac:spMkLst>
            <pc:docMk/>
            <pc:sldMk cId="1147349200" sldId="4694"/>
            <ac:spMk id="37" creationId="{823AC064-BC96-4F32-8AE1-B2FD38754823}"/>
          </ac:spMkLst>
        </pc:spChg>
        <pc:spChg chg="add del">
          <ac:chgData name="Nilesh Acharya" userId="9277199a-575d-4236-be7e-064ee6acc11b" providerId="ADAL" clId="{8F5A3035-6AEC-4A4F-82D1-6F3AD1D4A8A9}" dt="2018-12-02T09:30:27.210" v="227" actId="26606"/>
          <ac:spMkLst>
            <pc:docMk/>
            <pc:sldMk cId="1147349200" sldId="4694"/>
            <ac:spMk id="40" creationId="{74426AB7-D619-4515-962A-BC83909EC015}"/>
          </ac:spMkLst>
        </pc:spChg>
        <pc:spChg chg="add del">
          <ac:chgData name="Nilesh Acharya" userId="9277199a-575d-4236-be7e-064ee6acc11b" providerId="ADAL" clId="{8F5A3035-6AEC-4A4F-82D1-6F3AD1D4A8A9}" dt="2018-12-02T09:30:27.210" v="227" actId="26606"/>
          <ac:spMkLst>
            <pc:docMk/>
            <pc:sldMk cId="1147349200" sldId="4694"/>
            <ac:spMk id="41" creationId="{DE47DF98-723F-4AAC-ABCF-CACBC438F78F}"/>
          </ac:spMkLst>
        </pc:spChg>
        <pc:picChg chg="add del mod">
          <ac:chgData name="Nilesh Acharya" userId="9277199a-575d-4236-be7e-064ee6acc11b" providerId="ADAL" clId="{8F5A3035-6AEC-4A4F-82D1-6F3AD1D4A8A9}" dt="2018-12-02T09:30:33.590" v="230"/>
          <ac:picMkLst>
            <pc:docMk/>
            <pc:sldMk cId="1147349200" sldId="4694"/>
            <ac:picMk id="3" creationId="{FF07A46C-7C6B-4E4E-B513-405CCD219ABB}"/>
          </ac:picMkLst>
        </pc:picChg>
        <pc:picChg chg="add mod">
          <ac:chgData name="Nilesh Acharya" userId="9277199a-575d-4236-be7e-064ee6acc11b" providerId="ADAL" clId="{8F5A3035-6AEC-4A4F-82D1-6F3AD1D4A8A9}" dt="2018-12-02T09:37:55.498" v="423" actId="1076"/>
          <ac:picMkLst>
            <pc:docMk/>
            <pc:sldMk cId="1147349200" sldId="4694"/>
            <ac:picMk id="4" creationId="{D4907E30-FF61-48DF-84EF-0C2BDFBD8233}"/>
          </ac:picMkLst>
        </pc:picChg>
        <pc:picChg chg="add mod">
          <ac:chgData name="Nilesh Acharya" userId="9277199a-575d-4236-be7e-064ee6acc11b" providerId="ADAL" clId="{8F5A3035-6AEC-4A4F-82D1-6F3AD1D4A8A9}" dt="2018-12-02T09:37:58.009" v="424" actId="1076"/>
          <ac:picMkLst>
            <pc:docMk/>
            <pc:sldMk cId="1147349200" sldId="4694"/>
            <ac:picMk id="5" creationId="{E6A92135-BD91-4DD5-A128-AB28A0726E4D}"/>
          </ac:picMkLst>
        </pc:picChg>
        <pc:picChg chg="add del">
          <ac:chgData name="Nilesh Acharya" userId="9277199a-575d-4236-be7e-064ee6acc11b" providerId="ADAL" clId="{8F5A3035-6AEC-4A4F-82D1-6F3AD1D4A8A9}" dt="2018-12-02T09:34:46.067" v="288"/>
          <ac:picMkLst>
            <pc:docMk/>
            <pc:sldMk cId="1147349200" sldId="4694"/>
            <ac:picMk id="7" creationId="{070366F3-1C00-4A0C-9D6C-E11E03013FA2}"/>
          </ac:picMkLst>
        </pc:picChg>
        <pc:picChg chg="add mod">
          <ac:chgData name="Nilesh Acharya" userId="9277199a-575d-4236-be7e-064ee6acc11b" providerId="ADAL" clId="{8F5A3035-6AEC-4A4F-82D1-6F3AD1D4A8A9}" dt="2018-12-02T09:38:59.516" v="490" actId="1076"/>
          <ac:picMkLst>
            <pc:docMk/>
            <pc:sldMk cId="1147349200" sldId="4694"/>
            <ac:picMk id="33" creationId="{2F07EA26-6328-4B30-8894-F4D6FEBE0E5C}"/>
          </ac:picMkLst>
        </pc:picChg>
        <pc:picChg chg="add del">
          <ac:chgData name="Nilesh Acharya" userId="9277199a-575d-4236-be7e-064ee6acc11b" providerId="ADAL" clId="{8F5A3035-6AEC-4A4F-82D1-6F3AD1D4A8A9}" dt="2018-12-02T09:30:23.135" v="223" actId="26606"/>
          <ac:picMkLst>
            <pc:docMk/>
            <pc:sldMk cId="1147349200" sldId="4694"/>
            <ac:picMk id="34" creationId="{DEF28D5B-2926-4FE4-BF22-EA37C737E8FE}"/>
          </ac:picMkLst>
        </pc:picChg>
        <pc:cxnChg chg="add del">
          <ac:chgData name="Nilesh Acharya" userId="9277199a-575d-4236-be7e-064ee6acc11b" providerId="ADAL" clId="{8F5A3035-6AEC-4A4F-82D1-6F3AD1D4A8A9}" dt="2018-12-02T09:29:42.869" v="190" actId="26606"/>
          <ac:cxnSpMkLst>
            <pc:docMk/>
            <pc:sldMk cId="1147349200" sldId="4694"/>
            <ac:cxnSpMk id="13" creationId="{7E7C77BC-7138-40B1-A15B-20F57A494629}"/>
          </ac:cxnSpMkLst>
        </pc:cxnChg>
        <pc:cxnChg chg="add del">
          <ac:chgData name="Nilesh Acharya" userId="9277199a-575d-4236-be7e-064ee6acc11b" providerId="ADAL" clId="{8F5A3035-6AEC-4A4F-82D1-6F3AD1D4A8A9}" dt="2018-12-02T09:29:45.666" v="194" actId="26606"/>
          <ac:cxnSpMkLst>
            <pc:docMk/>
            <pc:sldMk cId="1147349200" sldId="4694"/>
            <ac:cxnSpMk id="18" creationId="{38FB9660-F42F-4313-BBC4-47C007FE484C}"/>
          </ac:cxnSpMkLst>
        </pc:cxnChg>
        <pc:cxnChg chg="add del">
          <ac:chgData name="Nilesh Acharya" userId="9277199a-575d-4236-be7e-064ee6acc11b" providerId="ADAL" clId="{8F5A3035-6AEC-4A4F-82D1-6F3AD1D4A8A9}" dt="2018-12-02T09:30:32.209" v="229" actId="26606"/>
          <ac:cxnSpMkLst>
            <pc:docMk/>
            <pc:sldMk cId="1147349200" sldId="4694"/>
            <ac:cxnSpMk id="22" creationId="{EA29FC7C-9308-4FDE-8DCA-405668055B0F}"/>
          </ac:cxnSpMkLst>
        </pc:cxnChg>
        <pc:cxnChg chg="add del">
          <ac:chgData name="Nilesh Acharya" userId="9277199a-575d-4236-be7e-064ee6acc11b" providerId="ADAL" clId="{8F5A3035-6AEC-4A4F-82D1-6F3AD1D4A8A9}" dt="2018-12-02T09:30:20.823" v="219" actId="26606"/>
          <ac:cxnSpMkLst>
            <pc:docMk/>
            <pc:sldMk cId="1147349200" sldId="4694"/>
            <ac:cxnSpMk id="29" creationId="{BCDAEC91-5BCE-4B55-9CC0-43EF94CB734B}"/>
          </ac:cxnSpMkLst>
        </pc:cxnChg>
        <pc:cxnChg chg="add del">
          <ac:chgData name="Nilesh Acharya" userId="9277199a-575d-4236-be7e-064ee6acc11b" providerId="ADAL" clId="{8F5A3035-6AEC-4A4F-82D1-6F3AD1D4A8A9}" dt="2018-12-02T09:30:25.069" v="225" actId="26606"/>
          <ac:cxnSpMkLst>
            <pc:docMk/>
            <pc:sldMk cId="1147349200" sldId="4694"/>
            <ac:cxnSpMk id="38" creationId="{7E7C77BC-7138-40B1-A15B-20F57A494629}"/>
          </ac:cxnSpMkLst>
        </pc:cxnChg>
        <pc:cxnChg chg="add del">
          <ac:chgData name="Nilesh Acharya" userId="9277199a-575d-4236-be7e-064ee6acc11b" providerId="ADAL" clId="{8F5A3035-6AEC-4A4F-82D1-6F3AD1D4A8A9}" dt="2018-12-02T09:30:27.210" v="227" actId="26606"/>
          <ac:cxnSpMkLst>
            <pc:docMk/>
            <pc:sldMk cId="1147349200" sldId="4694"/>
            <ac:cxnSpMk id="42" creationId="{EA29FC7C-9308-4FDE-8DCA-405668055B0F}"/>
          </ac:cxnSpMkLst>
        </pc:cxnChg>
      </pc:sldChg>
      <pc:sldChg chg="addSp delSp modSp add del delAnim">
        <pc:chgData name="Nilesh Acharya" userId="9277199a-575d-4236-be7e-064ee6acc11b" providerId="ADAL" clId="{8F5A3035-6AEC-4A4F-82D1-6F3AD1D4A8A9}" dt="2018-12-02T09:27:14.804" v="74" actId="2696"/>
        <pc:sldMkLst>
          <pc:docMk/>
          <pc:sldMk cId="3280649663" sldId="4694"/>
        </pc:sldMkLst>
        <pc:spChg chg="del">
          <ac:chgData name="Nilesh Acharya" userId="9277199a-575d-4236-be7e-064ee6acc11b" providerId="ADAL" clId="{8F5A3035-6AEC-4A4F-82D1-6F3AD1D4A8A9}" dt="2018-12-02T09:23:56.424" v="73" actId="478"/>
          <ac:spMkLst>
            <pc:docMk/>
            <pc:sldMk cId="3280649663" sldId="4694"/>
            <ac:spMk id="2" creationId="{6A28D201-DE7F-495C-8627-12EC5D0ED883}"/>
          </ac:spMkLst>
        </pc:spChg>
        <pc:spChg chg="add mod">
          <ac:chgData name="Nilesh Acharya" userId="9277199a-575d-4236-be7e-064ee6acc11b" providerId="ADAL" clId="{8F5A3035-6AEC-4A4F-82D1-6F3AD1D4A8A9}" dt="2018-12-02T09:23:56.424" v="73" actId="478"/>
          <ac:spMkLst>
            <pc:docMk/>
            <pc:sldMk cId="3280649663" sldId="4694"/>
            <ac:spMk id="4" creationId="{7F4C35AC-4818-444F-BDE0-704C911D2AA5}"/>
          </ac:spMkLst>
        </pc:spChg>
      </pc:sldChg>
      <pc:sldChg chg="addSp delSp modSp add del modAnim">
        <pc:chgData name="Nilesh Acharya" userId="9277199a-575d-4236-be7e-064ee6acc11b" providerId="ADAL" clId="{8F5A3035-6AEC-4A4F-82D1-6F3AD1D4A8A9}" dt="2018-12-02T09:39:27.035" v="525" actId="2696"/>
        <pc:sldMkLst>
          <pc:docMk/>
          <pc:sldMk cId="125406838" sldId="4695"/>
        </pc:sldMkLst>
        <pc:spChg chg="del mod">
          <ac:chgData name="Nilesh Acharya" userId="9277199a-575d-4236-be7e-064ee6acc11b" providerId="ADAL" clId="{8F5A3035-6AEC-4A4F-82D1-6F3AD1D4A8A9}" dt="2018-12-02T09:37:14.827" v="404"/>
          <ac:spMkLst>
            <pc:docMk/>
            <pc:sldMk cId="125406838" sldId="4695"/>
            <ac:spMk id="2" creationId="{6A28D201-DE7F-495C-8627-12EC5D0ED883}"/>
          </ac:spMkLst>
        </pc:spChg>
        <pc:spChg chg="del">
          <ac:chgData name="Nilesh Acharya" userId="9277199a-575d-4236-be7e-064ee6acc11b" providerId="ADAL" clId="{8F5A3035-6AEC-4A4F-82D1-6F3AD1D4A8A9}" dt="2018-12-02T09:34:55.117" v="293" actId="478"/>
          <ac:spMkLst>
            <pc:docMk/>
            <pc:sldMk cId="125406838" sldId="4695"/>
            <ac:spMk id="6" creationId="{94114CEA-C0FE-463F-85B4-212D0AD4C5F0}"/>
          </ac:spMkLst>
        </pc:spChg>
        <pc:spChg chg="add del mod">
          <ac:chgData name="Nilesh Acharya" userId="9277199a-575d-4236-be7e-064ee6acc11b" providerId="ADAL" clId="{8F5A3035-6AEC-4A4F-82D1-6F3AD1D4A8A9}" dt="2018-12-02T09:38:40.814" v="480"/>
          <ac:spMkLst>
            <pc:docMk/>
            <pc:sldMk cId="125406838" sldId="4695"/>
            <ac:spMk id="7" creationId="{BC7F4E75-D338-48D2-84D7-56AE5063EDC5}"/>
          </ac:spMkLst>
        </pc:spChg>
        <pc:spChg chg="add mod">
          <ac:chgData name="Nilesh Acharya" userId="9277199a-575d-4236-be7e-064ee6acc11b" providerId="ADAL" clId="{8F5A3035-6AEC-4A4F-82D1-6F3AD1D4A8A9}" dt="2018-12-02T09:38:40.814" v="480"/>
          <ac:spMkLst>
            <pc:docMk/>
            <pc:sldMk cId="125406838" sldId="4695"/>
            <ac:spMk id="8" creationId="{D8F9A32F-254F-4411-BD76-FEE8C759B5AD}"/>
          </ac:spMkLst>
        </pc:spChg>
        <pc:spChg chg="mod">
          <ac:chgData name="Nilesh Acharya" userId="9277199a-575d-4236-be7e-064ee6acc11b" providerId="ADAL" clId="{8F5A3035-6AEC-4A4F-82D1-6F3AD1D4A8A9}" dt="2018-12-02T09:34:53.361" v="292" actId="6549"/>
          <ac:spMkLst>
            <pc:docMk/>
            <pc:sldMk cId="125406838" sldId="4695"/>
            <ac:spMk id="26" creationId="{1E72D8F4-1671-4EAA-BF27-D7E91DCF3E24}"/>
          </ac:spMkLst>
        </pc:spChg>
        <pc:picChg chg="add del mod">
          <ac:chgData name="Nilesh Acharya" userId="9277199a-575d-4236-be7e-064ee6acc11b" providerId="ADAL" clId="{8F5A3035-6AEC-4A4F-82D1-6F3AD1D4A8A9}" dt="2018-12-02T09:37:33.252" v="415"/>
          <ac:picMkLst>
            <pc:docMk/>
            <pc:sldMk cId="125406838" sldId="4695"/>
            <ac:picMk id="3" creationId="{D176CA27-8F5A-4DBD-A849-D75B0CA8079B}"/>
          </ac:picMkLst>
        </pc:picChg>
        <pc:picChg chg="del">
          <ac:chgData name="Nilesh Acharya" userId="9277199a-575d-4236-be7e-064ee6acc11b" providerId="ADAL" clId="{8F5A3035-6AEC-4A4F-82D1-6F3AD1D4A8A9}" dt="2018-12-02T09:34:51.636" v="291" actId="478"/>
          <ac:picMkLst>
            <pc:docMk/>
            <pc:sldMk cId="125406838" sldId="4695"/>
            <ac:picMk id="4" creationId="{D4907E30-FF61-48DF-84EF-0C2BDFBD8233}"/>
          </ac:picMkLst>
        </pc:picChg>
        <pc:picChg chg="del">
          <ac:chgData name="Nilesh Acharya" userId="9277199a-575d-4236-be7e-064ee6acc11b" providerId="ADAL" clId="{8F5A3035-6AEC-4A4F-82D1-6F3AD1D4A8A9}" dt="2018-12-02T09:34:50.033" v="290" actId="478"/>
          <ac:picMkLst>
            <pc:docMk/>
            <pc:sldMk cId="125406838" sldId="4695"/>
            <ac:picMk id="5" creationId="{E6A92135-BD91-4DD5-A128-AB28A0726E4D}"/>
          </ac:picMkLst>
        </pc:picChg>
      </pc:sldChg>
      <pc:sldChg chg="addSp delSp modSp add del">
        <pc:chgData name="Nilesh Acharya" userId="9277199a-575d-4236-be7e-064ee6acc11b" providerId="ADAL" clId="{8F5A3035-6AEC-4A4F-82D1-6F3AD1D4A8A9}" dt="2018-12-02T09:50:26.043" v="561" actId="2696"/>
        <pc:sldMkLst>
          <pc:docMk/>
          <pc:sldMk cId="3679015571" sldId="4695"/>
        </pc:sldMkLst>
        <pc:spChg chg="del mod">
          <ac:chgData name="Nilesh Acharya" userId="9277199a-575d-4236-be7e-064ee6acc11b" providerId="ADAL" clId="{8F5A3035-6AEC-4A4F-82D1-6F3AD1D4A8A9}" dt="2018-12-02T09:50:07.574" v="560"/>
          <ac:spMkLst>
            <pc:docMk/>
            <pc:sldMk cId="3679015571" sldId="4695"/>
            <ac:spMk id="2" creationId="{37D0C204-D0FB-4C2D-8871-8CC178751C39}"/>
          </ac:spMkLst>
        </pc:spChg>
        <pc:spChg chg="add mod">
          <ac:chgData name="Nilesh Acharya" userId="9277199a-575d-4236-be7e-064ee6acc11b" providerId="ADAL" clId="{8F5A3035-6AEC-4A4F-82D1-6F3AD1D4A8A9}" dt="2018-12-02T09:50:07.574" v="560"/>
          <ac:spMkLst>
            <pc:docMk/>
            <pc:sldMk cId="3679015571" sldId="4695"/>
            <ac:spMk id="3" creationId="{FFF50567-E5BC-43D5-9761-DA1DBBC2255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DA1FB-E899-469B-A34F-C38BACEE20D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C58CF-5DA4-4EE4-BF5B-6D42D846CDDC}">
      <dgm:prSet phldrT="[Text]"/>
      <dgm:spPr>
        <a:ln w="19050">
          <a:solidFill>
            <a:schemeClr val="accent1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i="1" u="none" strike="noStrike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“I quite like your AutoML function. It gives me good results compared to other libraries I tested before (</a:t>
          </a:r>
          <a:r>
            <a:rPr kumimoji="0" lang="en-US" i="1" u="none" strike="noStrike" normalizeH="0" baseline="0" noProof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tpot</a:t>
          </a:r>
          <a:r>
            <a:rPr kumimoji="0" lang="en-US" i="1" u="none" strike="noStrike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 and auto-sklearn) that I believe was only looking at scores and often gave me models that over-trained my data. And of course the model from your suggested code is better.”</a:t>
          </a:r>
        </a:p>
        <a:p>
          <a:pPr>
            <a:buClrTx/>
            <a:buSzTx/>
            <a:buFontTx/>
            <a:buNone/>
          </a:pPr>
          <a:r>
            <a:rPr kumimoji="0" lang="en-US" b="0" i="1" u="none" strike="noStrike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- Big oil company</a:t>
          </a:r>
          <a:endParaRPr lang="en-US"/>
        </a:p>
      </dgm:t>
    </dgm:pt>
    <dgm:pt modelId="{088657BD-CB2D-467A-B128-DFFFCFEB9991}" type="parTrans" cxnId="{ECD2CC6C-F342-4CAB-9D74-D46DB9FC6470}">
      <dgm:prSet/>
      <dgm:spPr/>
      <dgm:t>
        <a:bodyPr/>
        <a:lstStyle/>
        <a:p>
          <a:endParaRPr lang="en-US"/>
        </a:p>
      </dgm:t>
    </dgm:pt>
    <dgm:pt modelId="{3D653318-F3C7-4908-8823-1897289034FD}" type="sibTrans" cxnId="{ECD2CC6C-F342-4CAB-9D74-D46DB9FC6470}">
      <dgm:prSet/>
      <dgm:spPr/>
      <dgm:t>
        <a:bodyPr/>
        <a:lstStyle/>
        <a:p>
          <a:endParaRPr lang="en-US"/>
        </a:p>
      </dgm:t>
    </dgm:pt>
    <dgm:pt modelId="{DE44C1A5-5469-41D3-A834-E364A365F840}">
      <dgm:prSet phldrT="[Text]"/>
      <dgm:spPr>
        <a:ln w="19050">
          <a:solidFill>
            <a:schemeClr val="accent1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i="1" u="none" strike="noStrike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“I will start with AutoML and use the algorithm that AutoML recommends to further tune the model”</a:t>
          </a:r>
        </a:p>
        <a:p>
          <a:pPr>
            <a:buClrTx/>
            <a:buSzTx/>
            <a:buFontTx/>
            <a:buNone/>
          </a:pPr>
          <a:r>
            <a:rPr kumimoji="0" lang="en-US" b="0" i="1" u="none" strike="noStrike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- Data Scientist</a:t>
          </a:r>
          <a:endParaRPr lang="en-US"/>
        </a:p>
      </dgm:t>
    </dgm:pt>
    <dgm:pt modelId="{DE002852-6FA7-4E59-A677-11E1277769D1}" type="parTrans" cxnId="{64004310-E548-439E-9C43-3D097EFC59B7}">
      <dgm:prSet/>
      <dgm:spPr/>
      <dgm:t>
        <a:bodyPr/>
        <a:lstStyle/>
        <a:p>
          <a:endParaRPr lang="en-US"/>
        </a:p>
      </dgm:t>
    </dgm:pt>
    <dgm:pt modelId="{2F68881F-F918-4716-A1F7-FC077CD10C2D}" type="sibTrans" cxnId="{64004310-E548-439E-9C43-3D097EFC59B7}">
      <dgm:prSet/>
      <dgm:spPr/>
      <dgm:t>
        <a:bodyPr/>
        <a:lstStyle/>
        <a:p>
          <a:endParaRPr lang="en-US"/>
        </a:p>
      </dgm:t>
    </dgm:pt>
    <dgm:pt modelId="{FF9713DC-B0FF-471B-975A-B60612219EC6}">
      <dgm:prSet phldrT="[Text]"/>
      <dgm:spPr>
        <a:ln w="19050">
          <a:solidFill>
            <a:schemeClr val="accent1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b="0" i="1" u="none" strike="noStrike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“</a:t>
          </a:r>
          <a:r>
            <a:rPr kumimoji="0" lang="en-US" i="1" u="none" strike="noStrike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I actually enjoy being able to use AutoML in a Jupyter notebook. The DataRobot interface was nice for non-experts, but for someone like me, it felt a bit basic.”</a:t>
          </a:r>
        </a:p>
        <a:p>
          <a:pPr>
            <a:buClrTx/>
            <a:buSzTx/>
            <a:buFontTx/>
            <a:buNone/>
          </a:pPr>
          <a:r>
            <a:rPr kumimoji="0" lang="en-US" b="0" i="1" u="none" strike="noStrike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- Data Scientist</a:t>
          </a:r>
          <a:endParaRPr lang="en-US"/>
        </a:p>
      </dgm:t>
    </dgm:pt>
    <dgm:pt modelId="{72184102-0761-4056-82EC-0D924692B98C}" type="parTrans" cxnId="{659C2848-D3EB-4B35-B012-EF3DA4E5F0F3}">
      <dgm:prSet/>
      <dgm:spPr/>
      <dgm:t>
        <a:bodyPr/>
        <a:lstStyle/>
        <a:p>
          <a:endParaRPr lang="en-US"/>
        </a:p>
      </dgm:t>
    </dgm:pt>
    <dgm:pt modelId="{E684B405-A3A5-498A-A867-37F3B0FA930F}" type="sibTrans" cxnId="{659C2848-D3EB-4B35-B012-EF3DA4E5F0F3}">
      <dgm:prSet/>
      <dgm:spPr/>
      <dgm:t>
        <a:bodyPr/>
        <a:lstStyle/>
        <a:p>
          <a:endParaRPr lang="en-US"/>
        </a:p>
      </dgm:t>
    </dgm:pt>
    <dgm:pt modelId="{8F8B5A0D-4E6F-4B57-982A-3E439BD8D63A}" type="pres">
      <dgm:prSet presAssocID="{386DA1FB-E899-469B-A34F-C38BACEE20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B22119-66FC-4423-A54E-6D98E5EAF783}" type="pres">
      <dgm:prSet presAssocID="{CA4C58CF-5DA4-4EE4-BF5B-6D42D846CDDC}" presName="circle1" presStyleLbl="node1" presStyleIdx="0" presStyleCnt="3" custScaleY="88153" custLinFactNeighborY="0"/>
      <dgm:spPr/>
    </dgm:pt>
    <dgm:pt modelId="{C43F2E11-A8A0-4D42-8E03-BF080E180628}" type="pres">
      <dgm:prSet presAssocID="{CA4C58CF-5DA4-4EE4-BF5B-6D42D846CDDC}" presName="space" presStyleCnt="0"/>
      <dgm:spPr/>
    </dgm:pt>
    <dgm:pt modelId="{1380A579-1911-40DD-B77E-8D8B12E7BA1A}" type="pres">
      <dgm:prSet presAssocID="{CA4C58CF-5DA4-4EE4-BF5B-6D42D846CDDC}" presName="rect1" presStyleLbl="alignAcc1" presStyleIdx="0" presStyleCnt="3" custScaleY="89777" custLinFactNeighborX="934" custLinFactNeighborY="0"/>
      <dgm:spPr/>
    </dgm:pt>
    <dgm:pt modelId="{61C496F1-E8A9-4CD1-9BB2-FAF8D80D4434}" type="pres">
      <dgm:prSet presAssocID="{DE44C1A5-5469-41D3-A834-E364A365F840}" presName="vertSpace2" presStyleLbl="node1" presStyleIdx="0" presStyleCnt="3"/>
      <dgm:spPr/>
    </dgm:pt>
    <dgm:pt modelId="{B264E61A-EB53-4011-85CC-9C5A8C24BB4C}" type="pres">
      <dgm:prSet presAssocID="{DE44C1A5-5469-41D3-A834-E364A365F840}" presName="circle2" presStyleLbl="node1" presStyleIdx="1" presStyleCnt="3" custScaleY="90226" custLinFactNeighborX="-1006" custLinFactNeighborY="-3917"/>
      <dgm:spPr>
        <a:solidFill>
          <a:schemeClr val="bg1"/>
        </a:solidFill>
      </dgm:spPr>
    </dgm:pt>
    <dgm:pt modelId="{3C58C236-5B21-401E-902A-699372508955}" type="pres">
      <dgm:prSet presAssocID="{DE44C1A5-5469-41D3-A834-E364A365F840}" presName="rect2" presStyleLbl="alignAcc1" presStyleIdx="1" presStyleCnt="3" custScaleY="90442"/>
      <dgm:spPr/>
    </dgm:pt>
    <dgm:pt modelId="{381F2E4F-3A02-4CA1-85FE-EC7F9EB7A15E}" type="pres">
      <dgm:prSet presAssocID="{FF9713DC-B0FF-471B-975A-B60612219EC6}" presName="vertSpace3" presStyleLbl="node1" presStyleIdx="1" presStyleCnt="3"/>
      <dgm:spPr/>
    </dgm:pt>
    <dgm:pt modelId="{5985AE9A-79C5-45F0-89F7-6EA7A34A0A64}" type="pres">
      <dgm:prSet presAssocID="{FF9713DC-B0FF-471B-975A-B60612219EC6}" presName="circle3" presStyleLbl="node1" presStyleIdx="2" presStyleCnt="3" custLinFactNeighborX="-2180" custLinFactNeighborY="-2180"/>
      <dgm:spPr/>
    </dgm:pt>
    <dgm:pt modelId="{78629DF3-D668-4B64-A5A2-ED1991B29900}" type="pres">
      <dgm:prSet presAssocID="{FF9713DC-B0FF-471B-975A-B60612219EC6}" presName="rect3" presStyleLbl="alignAcc1" presStyleIdx="2" presStyleCnt="3"/>
      <dgm:spPr/>
    </dgm:pt>
    <dgm:pt modelId="{472FED81-24E2-4A09-A677-BC180C4035AE}" type="pres">
      <dgm:prSet presAssocID="{CA4C58CF-5DA4-4EE4-BF5B-6D42D846CDDC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828E5FE1-59C1-49AF-93B4-2CFDC440678B}" type="pres">
      <dgm:prSet presAssocID="{DE44C1A5-5469-41D3-A834-E364A365F84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6A89389F-076E-43AE-913D-6BCC1A3FB97C}" type="pres">
      <dgm:prSet presAssocID="{FF9713DC-B0FF-471B-975A-B60612219EC6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4004310-E548-439E-9C43-3D097EFC59B7}" srcId="{386DA1FB-E899-469B-A34F-C38BACEE20D7}" destId="{DE44C1A5-5469-41D3-A834-E364A365F840}" srcOrd="1" destOrd="0" parTransId="{DE002852-6FA7-4E59-A677-11E1277769D1}" sibTransId="{2F68881F-F918-4716-A1F7-FC077CD10C2D}"/>
    <dgm:cxn modelId="{659C2848-D3EB-4B35-B012-EF3DA4E5F0F3}" srcId="{386DA1FB-E899-469B-A34F-C38BACEE20D7}" destId="{FF9713DC-B0FF-471B-975A-B60612219EC6}" srcOrd="2" destOrd="0" parTransId="{72184102-0761-4056-82EC-0D924692B98C}" sibTransId="{E684B405-A3A5-498A-A867-37F3B0FA930F}"/>
    <dgm:cxn modelId="{ECD2CC6C-F342-4CAB-9D74-D46DB9FC6470}" srcId="{386DA1FB-E899-469B-A34F-C38BACEE20D7}" destId="{CA4C58CF-5DA4-4EE4-BF5B-6D42D846CDDC}" srcOrd="0" destOrd="0" parTransId="{088657BD-CB2D-467A-B128-DFFFCFEB9991}" sibTransId="{3D653318-F3C7-4908-8823-1897289034FD}"/>
    <dgm:cxn modelId="{A8CA1B83-18B3-45A4-BB40-CC2E72B4CFC8}" type="presOf" srcId="{FF9713DC-B0FF-471B-975A-B60612219EC6}" destId="{6A89389F-076E-43AE-913D-6BCC1A3FB97C}" srcOrd="1" destOrd="0" presId="urn:microsoft.com/office/officeart/2005/8/layout/target3"/>
    <dgm:cxn modelId="{1B2A2A84-D0D4-46FE-94B1-DE1235B8DC07}" type="presOf" srcId="{CA4C58CF-5DA4-4EE4-BF5B-6D42D846CDDC}" destId="{472FED81-24E2-4A09-A677-BC180C4035AE}" srcOrd="1" destOrd="0" presId="urn:microsoft.com/office/officeart/2005/8/layout/target3"/>
    <dgm:cxn modelId="{CC82B28B-9A08-467C-91C9-17C3E261E973}" type="presOf" srcId="{CA4C58CF-5DA4-4EE4-BF5B-6D42D846CDDC}" destId="{1380A579-1911-40DD-B77E-8D8B12E7BA1A}" srcOrd="0" destOrd="0" presId="urn:microsoft.com/office/officeart/2005/8/layout/target3"/>
    <dgm:cxn modelId="{F6FAAE9B-4B7E-43B3-91F1-F68ABBDDB498}" type="presOf" srcId="{386DA1FB-E899-469B-A34F-C38BACEE20D7}" destId="{8F8B5A0D-4E6F-4B57-982A-3E439BD8D63A}" srcOrd="0" destOrd="0" presId="urn:microsoft.com/office/officeart/2005/8/layout/target3"/>
    <dgm:cxn modelId="{911A3CC6-0E95-4BAA-9BAE-FD6A93A0D564}" type="presOf" srcId="{FF9713DC-B0FF-471B-975A-B60612219EC6}" destId="{78629DF3-D668-4B64-A5A2-ED1991B29900}" srcOrd="0" destOrd="0" presId="urn:microsoft.com/office/officeart/2005/8/layout/target3"/>
    <dgm:cxn modelId="{EDE698DF-3668-4B68-9769-E1750C58E691}" type="presOf" srcId="{DE44C1A5-5469-41D3-A834-E364A365F840}" destId="{828E5FE1-59C1-49AF-93B4-2CFDC440678B}" srcOrd="1" destOrd="0" presId="urn:microsoft.com/office/officeart/2005/8/layout/target3"/>
    <dgm:cxn modelId="{475505FF-D608-4472-B88D-35B16541E4AD}" type="presOf" srcId="{DE44C1A5-5469-41D3-A834-E364A365F840}" destId="{3C58C236-5B21-401E-902A-699372508955}" srcOrd="0" destOrd="0" presId="urn:microsoft.com/office/officeart/2005/8/layout/target3"/>
    <dgm:cxn modelId="{FD8B8C14-2E5B-4DD0-85C4-A4EDE5BAEC82}" type="presParOf" srcId="{8F8B5A0D-4E6F-4B57-982A-3E439BD8D63A}" destId="{B3B22119-66FC-4423-A54E-6D98E5EAF783}" srcOrd="0" destOrd="0" presId="urn:microsoft.com/office/officeart/2005/8/layout/target3"/>
    <dgm:cxn modelId="{1ADE3956-2C87-4974-B966-167AFAC8D15D}" type="presParOf" srcId="{8F8B5A0D-4E6F-4B57-982A-3E439BD8D63A}" destId="{C43F2E11-A8A0-4D42-8E03-BF080E180628}" srcOrd="1" destOrd="0" presId="urn:microsoft.com/office/officeart/2005/8/layout/target3"/>
    <dgm:cxn modelId="{677C004E-0EE8-48F8-BF57-5314EFA72B58}" type="presParOf" srcId="{8F8B5A0D-4E6F-4B57-982A-3E439BD8D63A}" destId="{1380A579-1911-40DD-B77E-8D8B12E7BA1A}" srcOrd="2" destOrd="0" presId="urn:microsoft.com/office/officeart/2005/8/layout/target3"/>
    <dgm:cxn modelId="{AAD1AD5B-E303-4FFA-82E8-36707907B301}" type="presParOf" srcId="{8F8B5A0D-4E6F-4B57-982A-3E439BD8D63A}" destId="{61C496F1-E8A9-4CD1-9BB2-FAF8D80D4434}" srcOrd="3" destOrd="0" presId="urn:microsoft.com/office/officeart/2005/8/layout/target3"/>
    <dgm:cxn modelId="{42D385DC-9C7D-49CF-8CB7-5CF4D79E25F9}" type="presParOf" srcId="{8F8B5A0D-4E6F-4B57-982A-3E439BD8D63A}" destId="{B264E61A-EB53-4011-85CC-9C5A8C24BB4C}" srcOrd="4" destOrd="0" presId="urn:microsoft.com/office/officeart/2005/8/layout/target3"/>
    <dgm:cxn modelId="{DC4F4E0C-8ECB-4AB7-98DF-D0819E351B77}" type="presParOf" srcId="{8F8B5A0D-4E6F-4B57-982A-3E439BD8D63A}" destId="{3C58C236-5B21-401E-902A-699372508955}" srcOrd="5" destOrd="0" presId="urn:microsoft.com/office/officeart/2005/8/layout/target3"/>
    <dgm:cxn modelId="{98C7C989-BA36-48A1-A06E-0B624205B793}" type="presParOf" srcId="{8F8B5A0D-4E6F-4B57-982A-3E439BD8D63A}" destId="{381F2E4F-3A02-4CA1-85FE-EC7F9EB7A15E}" srcOrd="6" destOrd="0" presId="urn:microsoft.com/office/officeart/2005/8/layout/target3"/>
    <dgm:cxn modelId="{FA0C7ACE-B5B0-48A2-8B11-71BAB00D0E74}" type="presParOf" srcId="{8F8B5A0D-4E6F-4B57-982A-3E439BD8D63A}" destId="{5985AE9A-79C5-45F0-89F7-6EA7A34A0A64}" srcOrd="7" destOrd="0" presId="urn:microsoft.com/office/officeart/2005/8/layout/target3"/>
    <dgm:cxn modelId="{19A6AAC5-589D-4B98-A29A-09408EED5D9A}" type="presParOf" srcId="{8F8B5A0D-4E6F-4B57-982A-3E439BD8D63A}" destId="{78629DF3-D668-4B64-A5A2-ED1991B29900}" srcOrd="8" destOrd="0" presId="urn:microsoft.com/office/officeart/2005/8/layout/target3"/>
    <dgm:cxn modelId="{25205885-7BB5-4E4F-B60C-3163BB62EDCA}" type="presParOf" srcId="{8F8B5A0D-4E6F-4B57-982A-3E439BD8D63A}" destId="{472FED81-24E2-4A09-A677-BC180C4035AE}" srcOrd="9" destOrd="0" presId="urn:microsoft.com/office/officeart/2005/8/layout/target3"/>
    <dgm:cxn modelId="{6CAC33D1-75A9-424C-9197-BC34B1C4A0D5}" type="presParOf" srcId="{8F8B5A0D-4E6F-4B57-982A-3E439BD8D63A}" destId="{828E5FE1-59C1-49AF-93B4-2CFDC440678B}" srcOrd="10" destOrd="0" presId="urn:microsoft.com/office/officeart/2005/8/layout/target3"/>
    <dgm:cxn modelId="{9906295F-C710-4C13-A0E7-CFBF46D79D69}" type="presParOf" srcId="{8F8B5A0D-4E6F-4B57-982A-3E439BD8D63A}" destId="{6A89389F-076E-43AE-913D-6BCC1A3FB97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22119-66FC-4423-A54E-6D98E5EAF783}">
      <dsp:nvSpPr>
        <dsp:cNvPr id="0" name=""/>
        <dsp:cNvSpPr/>
      </dsp:nvSpPr>
      <dsp:spPr>
        <a:xfrm>
          <a:off x="0" y="398648"/>
          <a:ext cx="4876800" cy="42990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0A579-1911-40DD-B77E-8D8B12E7BA1A}">
      <dsp:nvSpPr>
        <dsp:cNvPr id="0" name=""/>
        <dsp:cNvSpPr/>
      </dsp:nvSpPr>
      <dsp:spPr>
        <a:xfrm>
          <a:off x="2438400" y="359049"/>
          <a:ext cx="5689599" cy="43782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i="1" u="none" strike="noStrike" kern="120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“I quite like your AutoML function. It gives me good results compared to other libraries I tested before (</a:t>
          </a:r>
          <a:r>
            <a:rPr kumimoji="0" lang="en-US" sz="1400" i="1" u="none" strike="noStrike" kern="1200" normalizeH="0" baseline="0" noProof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tpot</a:t>
          </a:r>
          <a:r>
            <a:rPr kumimoji="0" lang="en-US" sz="1400" i="1" u="none" strike="noStrike" kern="120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 and auto-sklearn) that I believe was only looking at scores and often gave me models that over-trained my data. And of course the model from your suggested code is better.”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- Big oil company</a:t>
          </a:r>
          <a:endParaRPr lang="en-US" sz="1400" kern="1200"/>
        </a:p>
      </dsp:txBody>
      <dsp:txXfrm>
        <a:off x="2438400" y="359049"/>
        <a:ext cx="5689599" cy="1313476"/>
      </dsp:txXfrm>
    </dsp:sp>
    <dsp:sp modelId="{B264E61A-EB53-4011-85CC-9C5A8C24BB4C}">
      <dsp:nvSpPr>
        <dsp:cNvPr id="0" name=""/>
        <dsp:cNvSpPr/>
      </dsp:nvSpPr>
      <dsp:spPr>
        <a:xfrm>
          <a:off x="821552" y="1603562"/>
          <a:ext cx="3169916" cy="2860089"/>
        </a:xfrm>
        <a:prstGeom prst="pie">
          <a:avLst>
            <a:gd name="adj1" fmla="val 54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8C236-5B21-401E-902A-699372508955}">
      <dsp:nvSpPr>
        <dsp:cNvPr id="0" name=""/>
        <dsp:cNvSpPr/>
      </dsp:nvSpPr>
      <dsp:spPr>
        <a:xfrm>
          <a:off x="2438400" y="1724304"/>
          <a:ext cx="5689599" cy="2866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i="1" u="none" strike="noStrike" kern="120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“I will start with AutoML and use the algorithm that AutoML recommends to further tune the model”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- Data Scientist</a:t>
          </a:r>
          <a:endParaRPr lang="en-US" sz="1400" kern="1200"/>
        </a:p>
      </dsp:txBody>
      <dsp:txXfrm>
        <a:off x="2438400" y="1724304"/>
        <a:ext cx="5689599" cy="1323201"/>
      </dsp:txXfrm>
    </dsp:sp>
    <dsp:sp modelId="{5985AE9A-79C5-45F0-89F7-6EA7A34A0A64}">
      <dsp:nvSpPr>
        <dsp:cNvPr id="0" name=""/>
        <dsp:cNvSpPr/>
      </dsp:nvSpPr>
      <dsp:spPr>
        <a:xfrm>
          <a:off x="1674986" y="3003958"/>
          <a:ext cx="1463038" cy="14630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29DF3-D668-4B64-A5A2-ED1991B29900}">
      <dsp:nvSpPr>
        <dsp:cNvPr id="0" name=""/>
        <dsp:cNvSpPr/>
      </dsp:nvSpPr>
      <dsp:spPr>
        <a:xfrm>
          <a:off x="2438400" y="3035852"/>
          <a:ext cx="5689599" cy="1463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“</a:t>
          </a:r>
          <a:r>
            <a:rPr kumimoji="0" lang="en-US" sz="1400" i="1" u="none" strike="noStrike" kern="120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I actually enjoy being able to use AutoML in a Jupyter notebook. The DataRobot interface was nice for non-experts, but for someone like me, it felt a bit basic.”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rPr>
            <a:t>- Data Scientist</a:t>
          </a:r>
          <a:endParaRPr lang="en-US" sz="1400" kern="1200"/>
        </a:p>
      </dsp:txBody>
      <dsp:txXfrm>
        <a:off x="2438400" y="3035852"/>
        <a:ext cx="5689599" cy="146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96C5-6611-4B1E-901F-5DA5E1B4AE7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8AB0-C555-45F4-8761-F7526B71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37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20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12/3/2018 2:50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83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12/3/2018 2:50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44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12/3/2018 2:50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2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12/3/2018 2:50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6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12/3/2018 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12/3/2018 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5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12/3/2018 2:50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94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D582-D435-40B0-AAAC-C6E8B103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1F345-76CB-4290-81DF-C157FFCC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6AE0-7589-4FED-B713-A1B2B250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6FBE-0247-4B3A-8DF7-AEEEBCE0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7E3-88B7-456A-B7DC-E41A96C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2B18-9B11-4857-B9A8-8E6C09F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DCD0-614D-4C9F-8E6D-2B100322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6717-4BB6-4678-BF94-CBBC735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A11D-1AB7-4223-8403-23FBE6B9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866E-7F6B-406E-99DF-15F11D21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5EEF2-7C8C-4860-9A06-27545366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1298D-0B46-47C0-A347-C392C0D9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728E-A86D-4064-80B2-6D9336C8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DBD3-8656-4161-AFF6-8C624DBE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173B-00EC-4A4F-86DE-1FFEABF1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bottom anch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tanding in front of a group of people looking at each other&#10;&#10;Description generated with high confidence">
            <a:extLst>
              <a:ext uri="{FF2B5EF4-FFF2-40B4-BE49-F238E27FC236}">
                <a16:creationId xmlns:a16="http://schemas.microsoft.com/office/drawing/2014/main" id="{393295D5-905E-4DA2-A37A-D0DF216B9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A2A645-4367-456C-A018-4E9FD8C2CCA7}"/>
              </a:ext>
            </a:extLst>
          </p:cNvPr>
          <p:cNvSpPr/>
          <p:nvPr userDrawn="1"/>
        </p:nvSpPr>
        <p:spPr bwMode="auto">
          <a:xfrm>
            <a:off x="0" y="0"/>
            <a:ext cx="8050924" cy="6858000"/>
          </a:xfrm>
          <a:prstGeom prst="rect">
            <a:avLst/>
          </a:prstGeom>
          <a:gradFill>
            <a:gsLst>
              <a:gs pos="0">
                <a:srgbClr val="353535"/>
              </a:gs>
              <a:gs pos="100000">
                <a:srgbClr val="353535"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1" y="6183284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5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900">
          <p15:clr>
            <a:srgbClr val="FBAE40"/>
          </p15:clr>
        </p15:guide>
        <p15:guide id="4" orient="horz" pos="2098">
          <p15:clr>
            <a:srgbClr val="FBAE40"/>
          </p15:clr>
        </p15:guide>
        <p15:guide id="5" orient="horz" pos="23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91069"/>
            <a:ext cx="4795873" cy="1484704"/>
          </a:xfrm>
        </p:spPr>
        <p:txBody>
          <a:bodyPr wrap="square" anchor="t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6096000" y="0"/>
            <a:ext cx="609600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0987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200054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05910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log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3302732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9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006-3666-4EB5-8897-9D748B50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69D1-4B51-483B-AEAA-1B6996F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1EF8-DA79-471B-8DDC-E23569FC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D3E6-B754-4A58-AE81-A450F23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C52D-86A2-4F63-807E-1079AC9F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4068-D47C-4D2C-9936-783713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7086-29B1-4869-919C-A0CD6BF4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CF5E-FD86-4660-8EF9-E0C35340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F270-BC22-41A3-BC04-EFD04F44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6A4D-7B3F-44F4-BCA4-15B171E6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900-C794-4DEF-9D87-6B70ABE7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F73D-98B5-4B60-99E8-715778910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2F5E1-BDD4-47DC-85A6-04E28E71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67B0-9B77-435F-A49F-E86D8752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EFD22-6B34-4D98-B486-8A6CA795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FBE2-4A44-4523-81DF-788C5082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8A29-6CD7-4943-9BDB-6305AF1B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5E34-31B7-4849-A4E5-79DA9912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BBFC-20BC-42FB-9E9B-DF43BB1C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432C2-6AFB-43BA-AFA9-0BF16CB04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38CE5-A6EF-4EEB-95F5-F23D3BE4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39824-E6D2-46D5-8A82-D9130D6E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0B002-8C5D-4395-B9E8-C781024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AE577-27B3-4E1F-9412-9A6EB120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1EC5-3FF0-4681-B1FD-C713762B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DD564-C0F4-4708-BF8F-4DEC5959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5AF62-4779-433D-ACC5-AD120062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940C-D095-4D76-8283-60EE5B51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43FA2-76CA-417C-8B5F-31392C7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E0E26-4D03-4D64-9D08-740BB56D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2D0B-8E63-42DE-97D1-2E206722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6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AC1-34B5-466E-963C-6BBEDF55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E042-EAAE-47E4-B63E-DAF83137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6058-8384-49E1-ADD5-33867585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012E-E1F9-49BF-8E0B-F43E53DB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8102-D7DF-4FA6-A84A-091B9BF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361E-ECB5-4A34-8058-0720BAD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0F-D34C-437F-82B7-0499D27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333DA-8B1D-49DF-997F-D8C96DA2A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B304-03A7-47C4-BADB-B8EAA4E6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46C2-4A5B-4DE7-83D7-EDFF6AA1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EBB4-FED6-4BF3-9C78-4748C84F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68F-A7B0-409A-B86B-ECFFF08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D4AF6-BFDE-4248-88B7-B8A32F4C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E4D77-5171-4504-BE81-CCE580A3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EB68-DAE3-424B-B9EE-509845A48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C189-D998-4C47-8DDA-AA904C8A30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2189-404E-4509-BFC8-853592BA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4A7-F0C0-4170-8B6A-870EC0F8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107B-5CD9-45C5-865F-6828FE75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cikit-learn.org/stable/tutorial/machine_learning_map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cnet.com/news/microsoft-brings-new-brains-to-azure-ai-at-ignite-conference/" TargetMode="Externa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skAutomatedML@microsof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Azure/MachineLearningNotebooks" TargetMode="External"/><Relationship Id="rId5" Type="http://schemas.openxmlformats.org/officeDocument/2006/relationships/hyperlink" Target="https://aka.ms/AutomatedMLDocs" TargetMode="External"/><Relationship Id="rId4" Type="http://schemas.openxmlformats.org/officeDocument/2006/relationships/hyperlink" Target="https://aka.ms/Automated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r5Z-QZ4V4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9024464-2345-4CA1-B522-C55BC130E663}"/>
              </a:ext>
            </a:extLst>
          </p:cNvPr>
          <p:cNvSpPr txBox="1">
            <a:spLocks/>
          </p:cNvSpPr>
          <p:nvPr/>
        </p:nvSpPr>
        <p:spPr bwMode="auto">
          <a:xfrm>
            <a:off x="132383" y="500712"/>
            <a:ext cx="11340601" cy="451676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en-US" sz="4700">
                <a:solidFill>
                  <a:srgbClr val="FFFFFF"/>
                </a:solidFill>
                <a:latin typeface="Segoe UI Light"/>
              </a:rPr>
              <a:t>Democratizing &amp; Accelerating AI Through Automated Machine Learning </a:t>
            </a:r>
            <a:br>
              <a:rPr lang="en-US" sz="4700">
                <a:solidFill>
                  <a:srgbClr val="FFFFFF"/>
                </a:solidFill>
                <a:latin typeface="Segoe UI Light"/>
              </a:rPr>
            </a:br>
            <a:br>
              <a:rPr lang="en-US" sz="4700">
                <a:solidFill>
                  <a:srgbClr val="FFFFFF"/>
                </a:solidFill>
                <a:latin typeface="Segoe UI Light"/>
              </a:rPr>
            </a:br>
            <a:r>
              <a:rPr lang="en-US" sz="2800" spc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 Platform Team</a:t>
            </a:r>
            <a:endParaRPr kumimoji="0" lang="en-US" sz="2800" b="0" i="0" u="none" strike="noStrike" kern="120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95556E-C7E8-445E-B463-BBC6CB9B6910}"/>
              </a:ext>
            </a:extLst>
          </p:cNvPr>
          <p:cNvSpPr/>
          <p:nvPr/>
        </p:nvSpPr>
        <p:spPr>
          <a:xfrm>
            <a:off x="0" y="6543376"/>
            <a:ext cx="916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http://scikit-learn.org/stable/tutorial/machine_learning_map/index.html</a:t>
            </a:r>
            <a:r>
              <a:rPr lang="en-US"/>
              <a:t>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AAC57FD-9B01-46A4-9076-F690450A07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7" y="1171836"/>
            <a:ext cx="10456845" cy="52894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0F4BCC-8F52-4C2F-B5B4-FB9C6F20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7" y="299816"/>
            <a:ext cx="11018520" cy="553998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16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96ED42-6A3B-471C-8B49-CCB28771C9F3}"/>
              </a:ext>
            </a:extLst>
          </p:cNvPr>
          <p:cNvSpPr/>
          <p:nvPr/>
        </p:nvSpPr>
        <p:spPr bwMode="auto">
          <a:xfrm>
            <a:off x="1322613" y="3475778"/>
            <a:ext cx="2228850" cy="9225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1EDB1177-D020-4E13-99B0-B7DBB0423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5285" y="1961011"/>
            <a:ext cx="3184072" cy="318407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E23C2E-D6E6-4975-88EE-1E95E493C041}"/>
              </a:ext>
            </a:extLst>
          </p:cNvPr>
          <p:cNvSpPr/>
          <p:nvPr/>
        </p:nvSpPr>
        <p:spPr bwMode="auto">
          <a:xfrm>
            <a:off x="1322613" y="1738993"/>
            <a:ext cx="2228850" cy="922564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2B214-4D0A-49A9-9757-242764A4E6D3}"/>
              </a:ext>
            </a:extLst>
          </p:cNvPr>
          <p:cNvSpPr txBox="1"/>
          <p:nvPr/>
        </p:nvSpPr>
        <p:spPr>
          <a:xfrm>
            <a:off x="1861456" y="2016575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E7675-37B6-40E2-9815-406D300BFE78}"/>
              </a:ext>
            </a:extLst>
          </p:cNvPr>
          <p:cNvSpPr txBox="1"/>
          <p:nvPr/>
        </p:nvSpPr>
        <p:spPr>
          <a:xfrm>
            <a:off x="1858739" y="3630386"/>
            <a:ext cx="151101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Training Algorithm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83903B-2148-441A-B3E9-2A56E9AD6E77}"/>
              </a:ext>
            </a:extLst>
          </p:cNvPr>
          <p:cNvSpPr/>
          <p:nvPr/>
        </p:nvSpPr>
        <p:spPr bwMode="auto">
          <a:xfrm>
            <a:off x="1387930" y="5282300"/>
            <a:ext cx="2228850" cy="922564"/>
          </a:xfrm>
          <a:prstGeom prst="round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918E5-D0C3-4522-8FFE-BFD16DB27524}"/>
              </a:ext>
            </a:extLst>
          </p:cNvPr>
          <p:cNvSpPr txBox="1"/>
          <p:nvPr/>
        </p:nvSpPr>
        <p:spPr>
          <a:xfrm>
            <a:off x="1494067" y="5478245"/>
            <a:ext cx="222885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Hyperparameter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Values – config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F57BA9-2509-4971-A31C-F37819F7A63E}"/>
              </a:ext>
            </a:extLst>
          </p:cNvPr>
          <p:cNvSpPr/>
          <p:nvPr/>
        </p:nvSpPr>
        <p:spPr bwMode="auto">
          <a:xfrm>
            <a:off x="8942624" y="3497037"/>
            <a:ext cx="2228850" cy="92256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103E1-7DF3-4039-B190-C33649BF0FED}"/>
              </a:ext>
            </a:extLst>
          </p:cNvPr>
          <p:cNvSpPr txBox="1"/>
          <p:nvPr/>
        </p:nvSpPr>
        <p:spPr>
          <a:xfrm>
            <a:off x="9481467" y="3790947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Model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7FB702-A1BE-4A33-AAE0-39E9F7E679E5}"/>
              </a:ext>
            </a:extLst>
          </p:cNvPr>
          <p:cNvCxnSpPr>
            <a:cxnSpLocks/>
          </p:cNvCxnSpPr>
          <p:nvPr/>
        </p:nvCxnSpPr>
        <p:spPr>
          <a:xfrm>
            <a:off x="3551463" y="3932082"/>
            <a:ext cx="1412421" cy="0"/>
          </a:xfrm>
          <a:prstGeom prst="straightConnector1">
            <a:avLst/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AF539B-5102-44FA-92C1-23DAAAE9A7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726139" y="3937060"/>
            <a:ext cx="1216485" cy="21259"/>
          </a:xfrm>
          <a:prstGeom prst="straightConnector1">
            <a:avLst/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CB179AA-DA3A-48FE-B26E-20AD2EFD031A}"/>
              </a:ext>
            </a:extLst>
          </p:cNvPr>
          <p:cNvCxnSpPr>
            <a:stCxn id="8" idx="3"/>
          </p:cNvCxnSpPr>
          <p:nvPr/>
        </p:nvCxnSpPr>
        <p:spPr>
          <a:xfrm>
            <a:off x="3551463" y="2200275"/>
            <a:ext cx="2544537" cy="534761"/>
          </a:xfrm>
          <a:prstGeom prst="bentConnector3">
            <a:avLst>
              <a:gd name="adj1" fmla="val 100053"/>
            </a:avLst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D5F23E-18B9-48D7-8C60-C56FFA3DB6B7}"/>
              </a:ext>
            </a:extLst>
          </p:cNvPr>
          <p:cNvCxnSpPr>
            <a:cxnSpLocks/>
          </p:cNvCxnSpPr>
          <p:nvPr/>
        </p:nvCxnSpPr>
        <p:spPr>
          <a:xfrm flipV="1">
            <a:off x="3616780" y="4342046"/>
            <a:ext cx="2612570" cy="1401536"/>
          </a:xfrm>
          <a:prstGeom prst="bentConnector3">
            <a:avLst>
              <a:gd name="adj1" fmla="val 99688"/>
            </a:avLst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507B1C-894D-4B9C-83DF-359B06BBA9DA}"/>
              </a:ext>
            </a:extLst>
          </p:cNvPr>
          <p:cNvSpPr/>
          <p:nvPr/>
        </p:nvSpPr>
        <p:spPr bwMode="auto">
          <a:xfrm>
            <a:off x="1622456" y="5426540"/>
            <a:ext cx="2228850" cy="922564"/>
          </a:xfrm>
          <a:prstGeom prst="round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4FEE3-BBCF-46F2-83DF-BB43009CEC75}"/>
              </a:ext>
            </a:extLst>
          </p:cNvPr>
          <p:cNvSpPr txBox="1"/>
          <p:nvPr/>
        </p:nvSpPr>
        <p:spPr>
          <a:xfrm>
            <a:off x="1728593" y="5622485"/>
            <a:ext cx="222885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Hyperparameter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Values – config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52DA4D-5E7F-43A5-8D11-35C87CE93C0A}"/>
              </a:ext>
            </a:extLst>
          </p:cNvPr>
          <p:cNvSpPr/>
          <p:nvPr/>
        </p:nvSpPr>
        <p:spPr bwMode="auto">
          <a:xfrm>
            <a:off x="9086382" y="3671053"/>
            <a:ext cx="2228850" cy="92256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F574CA-C84E-45D7-8E33-87FDEFE55D6E}"/>
              </a:ext>
            </a:extLst>
          </p:cNvPr>
          <p:cNvSpPr txBox="1"/>
          <p:nvPr/>
        </p:nvSpPr>
        <p:spPr>
          <a:xfrm>
            <a:off x="9625225" y="3964963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Model 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AA76E6-4879-414C-BF7C-2A53D7019162}"/>
              </a:ext>
            </a:extLst>
          </p:cNvPr>
          <p:cNvSpPr/>
          <p:nvPr/>
        </p:nvSpPr>
        <p:spPr bwMode="auto">
          <a:xfrm>
            <a:off x="1847030" y="5622485"/>
            <a:ext cx="2228850" cy="922564"/>
          </a:xfrm>
          <a:prstGeom prst="round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FA006-5B08-4E8B-8F0C-AD284F337BB4}"/>
              </a:ext>
            </a:extLst>
          </p:cNvPr>
          <p:cNvSpPr txBox="1"/>
          <p:nvPr/>
        </p:nvSpPr>
        <p:spPr>
          <a:xfrm>
            <a:off x="1904045" y="5780652"/>
            <a:ext cx="222885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Hyperparameter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Values – config 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C7C02B-D6A0-40E8-9CBF-C0E027D2FAA4}"/>
              </a:ext>
            </a:extLst>
          </p:cNvPr>
          <p:cNvSpPr/>
          <p:nvPr/>
        </p:nvSpPr>
        <p:spPr bwMode="auto">
          <a:xfrm>
            <a:off x="9284890" y="3867641"/>
            <a:ext cx="2228850" cy="92256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E472F8-D6ED-4851-AC69-595905D5DC6C}"/>
              </a:ext>
            </a:extLst>
          </p:cNvPr>
          <p:cNvSpPr txBox="1"/>
          <p:nvPr/>
        </p:nvSpPr>
        <p:spPr>
          <a:xfrm>
            <a:off x="9823733" y="4161551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Model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097237-E72C-43DB-B59B-822D7E02BA17}"/>
              </a:ext>
            </a:extLst>
          </p:cNvPr>
          <p:cNvSpPr txBox="1"/>
          <p:nvPr/>
        </p:nvSpPr>
        <p:spPr>
          <a:xfrm>
            <a:off x="5484629" y="3387413"/>
            <a:ext cx="167395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Model Training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B48911-7D9F-43FE-8687-427C75487D50}"/>
              </a:ext>
            </a:extLst>
          </p:cNvPr>
          <p:cNvSpPr/>
          <p:nvPr/>
        </p:nvSpPr>
        <p:spPr bwMode="auto">
          <a:xfrm>
            <a:off x="1478976" y="3630386"/>
            <a:ext cx="2228850" cy="9225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15B9F2-7F35-4F86-B3DD-00CABCCEA42D}"/>
              </a:ext>
            </a:extLst>
          </p:cNvPr>
          <p:cNvSpPr txBox="1"/>
          <p:nvPr/>
        </p:nvSpPr>
        <p:spPr>
          <a:xfrm>
            <a:off x="2011139" y="3782786"/>
            <a:ext cx="151101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Training Algorithm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C09BD0-10D7-44D4-A237-C690ACA71A37}"/>
              </a:ext>
            </a:extLst>
          </p:cNvPr>
          <p:cNvSpPr/>
          <p:nvPr/>
        </p:nvSpPr>
        <p:spPr bwMode="auto">
          <a:xfrm>
            <a:off x="1999430" y="5774885"/>
            <a:ext cx="2228850" cy="922564"/>
          </a:xfrm>
          <a:prstGeom prst="round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24369-97D7-45E4-BE6A-4D3D03F7FE51}"/>
              </a:ext>
            </a:extLst>
          </p:cNvPr>
          <p:cNvSpPr txBox="1"/>
          <p:nvPr/>
        </p:nvSpPr>
        <p:spPr>
          <a:xfrm>
            <a:off x="2056445" y="5933052"/>
            <a:ext cx="2076450" cy="611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Hyperparameter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Values – config 4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C49588A-20B7-4897-8E46-3B8FB26F3E2C}"/>
              </a:ext>
            </a:extLst>
          </p:cNvPr>
          <p:cNvSpPr/>
          <p:nvPr/>
        </p:nvSpPr>
        <p:spPr bwMode="auto">
          <a:xfrm>
            <a:off x="9437290" y="4020041"/>
            <a:ext cx="2228850" cy="92256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5D70DC-3412-4D07-9915-DB08AC6A854E}"/>
              </a:ext>
            </a:extLst>
          </p:cNvPr>
          <p:cNvSpPr txBox="1"/>
          <p:nvPr/>
        </p:nvSpPr>
        <p:spPr>
          <a:xfrm>
            <a:off x="9976133" y="4313951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Model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7D102-E7D6-40E0-AE71-E3C22DC75E6A}"/>
              </a:ext>
            </a:extLst>
          </p:cNvPr>
          <p:cNvSpPr txBox="1"/>
          <p:nvPr/>
        </p:nvSpPr>
        <p:spPr>
          <a:xfrm>
            <a:off x="8964473" y="6234460"/>
            <a:ext cx="30492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Repetitive &amp; Manual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9DB1FC1-D3F9-4A30-B250-4740451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Selection &amp;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5042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12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2" grpId="0" animBg="1"/>
      <p:bldP spid="23" grpId="0"/>
      <p:bldP spid="33" grpId="0" animBg="1"/>
      <p:bldP spid="34" grpId="0"/>
      <p:bldP spid="36" grpId="0" animBg="1"/>
      <p:bldP spid="37" grpId="0"/>
      <p:bldP spid="35" grpId="0" animBg="1"/>
      <p:bldP spid="38" grpId="0"/>
      <p:bldP spid="40" grpId="0" animBg="1"/>
      <p:bldP spid="41" grpId="0"/>
      <p:bldP spid="42" grpId="0" animBg="1"/>
      <p:bldP spid="4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8F6FE0C-1EC4-4ADA-9859-693FBD3D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81" y="209868"/>
            <a:ext cx="10914950" cy="626079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Introducing Automated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F3EF67-A0ED-4E36-97C0-636C24292335}"/>
              </a:ext>
            </a:extLst>
          </p:cNvPr>
          <p:cNvSpPr/>
          <p:nvPr/>
        </p:nvSpPr>
        <p:spPr bwMode="auto">
          <a:xfrm>
            <a:off x="1322613" y="3475778"/>
            <a:ext cx="2228850" cy="9225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F0F64934-3324-48AE-A9B3-C9F7F2E87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5285" y="1961011"/>
            <a:ext cx="3184072" cy="31840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4249D-EF30-4E77-A58D-86A24184ED2C}"/>
              </a:ext>
            </a:extLst>
          </p:cNvPr>
          <p:cNvSpPr/>
          <p:nvPr/>
        </p:nvSpPr>
        <p:spPr bwMode="auto">
          <a:xfrm>
            <a:off x="1322613" y="1738993"/>
            <a:ext cx="2228850" cy="922564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4D211-1A25-43D8-AD51-425233B926AD}"/>
              </a:ext>
            </a:extLst>
          </p:cNvPr>
          <p:cNvSpPr txBox="1"/>
          <p:nvPr/>
        </p:nvSpPr>
        <p:spPr>
          <a:xfrm>
            <a:off x="1499820" y="2011519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8F078-9567-4D21-8866-5A5BB154C71B}"/>
              </a:ext>
            </a:extLst>
          </p:cNvPr>
          <p:cNvSpPr txBox="1"/>
          <p:nvPr/>
        </p:nvSpPr>
        <p:spPr>
          <a:xfrm>
            <a:off x="1499820" y="3610989"/>
            <a:ext cx="1511013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Optimization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Metric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0F27B5-7A21-4E90-90B2-64BA6AD132C8}"/>
              </a:ext>
            </a:extLst>
          </p:cNvPr>
          <p:cNvSpPr/>
          <p:nvPr/>
        </p:nvSpPr>
        <p:spPr bwMode="auto">
          <a:xfrm>
            <a:off x="1322612" y="5282300"/>
            <a:ext cx="2294167" cy="922564"/>
          </a:xfrm>
          <a:prstGeom prst="round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BF1B0-19F2-463B-AB92-28DA194ACA31}"/>
              </a:ext>
            </a:extLst>
          </p:cNvPr>
          <p:cNvSpPr txBox="1"/>
          <p:nvPr/>
        </p:nvSpPr>
        <p:spPr>
          <a:xfrm>
            <a:off x="1499820" y="5389799"/>
            <a:ext cx="222885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cs typeface="Calibri"/>
              </a:rPr>
              <a:t>Constraints</a:t>
            </a: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(Time/Cost)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82F05-5B3A-48C2-97C4-BC842C460CD1}"/>
              </a:ext>
            </a:extLst>
          </p:cNvPr>
          <p:cNvSpPr/>
          <p:nvPr/>
        </p:nvSpPr>
        <p:spPr bwMode="auto">
          <a:xfrm>
            <a:off x="8942624" y="3497037"/>
            <a:ext cx="2228850" cy="92256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0ECE0-69BA-42BE-B48D-2726D664D497}"/>
              </a:ext>
            </a:extLst>
          </p:cNvPr>
          <p:cNvSpPr txBox="1"/>
          <p:nvPr/>
        </p:nvSpPr>
        <p:spPr>
          <a:xfrm>
            <a:off x="9481467" y="3790947"/>
            <a:ext cx="1330779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ML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2FC64-7E65-411F-AF37-75085FB00C81}"/>
              </a:ext>
            </a:extLst>
          </p:cNvPr>
          <p:cNvCxnSpPr>
            <a:cxnSpLocks/>
          </p:cNvCxnSpPr>
          <p:nvPr/>
        </p:nvCxnSpPr>
        <p:spPr>
          <a:xfrm>
            <a:off x="3551463" y="3932082"/>
            <a:ext cx="1412421" cy="0"/>
          </a:xfrm>
          <a:prstGeom prst="straightConnector1">
            <a:avLst/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BDCE02-79CD-4C6B-A557-E13C186018DE}"/>
              </a:ext>
            </a:extLst>
          </p:cNvPr>
          <p:cNvCxnSpPr>
            <a:cxnSpLocks/>
          </p:cNvCxnSpPr>
          <p:nvPr/>
        </p:nvCxnSpPr>
        <p:spPr>
          <a:xfrm>
            <a:off x="7726139" y="3937060"/>
            <a:ext cx="1216485" cy="21259"/>
          </a:xfrm>
          <a:prstGeom prst="straightConnector1">
            <a:avLst/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15C3F0-12F1-4C72-8ACF-19FA9E796451}"/>
              </a:ext>
            </a:extLst>
          </p:cNvPr>
          <p:cNvCxnSpPr/>
          <p:nvPr/>
        </p:nvCxnSpPr>
        <p:spPr>
          <a:xfrm>
            <a:off x="3551463" y="2200275"/>
            <a:ext cx="2544537" cy="534761"/>
          </a:xfrm>
          <a:prstGeom prst="bentConnector3">
            <a:avLst>
              <a:gd name="adj1" fmla="val 100053"/>
            </a:avLst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74146B-D614-406E-A2D6-80C62FE62F50}"/>
              </a:ext>
            </a:extLst>
          </p:cNvPr>
          <p:cNvCxnSpPr>
            <a:cxnSpLocks/>
          </p:cNvCxnSpPr>
          <p:nvPr/>
        </p:nvCxnSpPr>
        <p:spPr>
          <a:xfrm flipV="1">
            <a:off x="3616780" y="4342046"/>
            <a:ext cx="2612570" cy="1401536"/>
          </a:xfrm>
          <a:prstGeom prst="bentConnector3">
            <a:avLst>
              <a:gd name="adj1" fmla="val 99688"/>
            </a:avLst>
          </a:prstGeom>
          <a:ln w="63500">
            <a:solidFill>
              <a:srgbClr val="00206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170E43-859F-4D4C-82F2-731D128378F0}"/>
              </a:ext>
            </a:extLst>
          </p:cNvPr>
          <p:cNvSpPr txBox="1"/>
          <p:nvPr/>
        </p:nvSpPr>
        <p:spPr>
          <a:xfrm>
            <a:off x="5417954" y="3682688"/>
            <a:ext cx="1673952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Automated</a:t>
            </a:r>
            <a:r>
              <a:rPr lang="en-US" sz="2000" b="1">
                <a:solidFill>
                  <a:schemeClr val="bg1"/>
                </a:solidFill>
                <a:cs typeface="Calibri"/>
              </a:rPr>
              <a:t> ML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9CEC6B-8280-4410-8E9B-82AF7BD60A2F}"/>
              </a:ext>
            </a:extLst>
          </p:cNvPr>
          <p:cNvSpPr txBox="1"/>
          <p:nvPr/>
        </p:nvSpPr>
        <p:spPr>
          <a:xfrm>
            <a:off x="8964473" y="6234460"/>
            <a:ext cx="315492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Accessible &amp; Faster</a:t>
            </a:r>
          </a:p>
        </p:txBody>
      </p:sp>
    </p:spTree>
    <p:extLst>
      <p:ext uri="{BB962C8B-B14F-4D97-AF65-F5344CB8AC3E}">
        <p14:creationId xmlns:p14="http://schemas.microsoft.com/office/powerpoint/2010/main" val="39800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C1EBAD-99B4-4706-8B9B-A388FD36E136}"/>
              </a:ext>
            </a:extLst>
          </p:cNvPr>
          <p:cNvSpPr/>
          <p:nvPr/>
        </p:nvSpPr>
        <p:spPr bwMode="auto">
          <a:xfrm>
            <a:off x="10260315" y="3545902"/>
            <a:ext cx="627990" cy="2398098"/>
          </a:xfrm>
          <a:prstGeom prst="rect">
            <a:avLst/>
          </a:prstGeom>
          <a:solidFill>
            <a:schemeClr val="accent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50986F-25EF-462E-AFE9-B47AC9F7A7CB}"/>
              </a:ext>
            </a:extLst>
          </p:cNvPr>
          <p:cNvGrpSpPr/>
          <p:nvPr/>
        </p:nvGrpSpPr>
        <p:grpSpPr>
          <a:xfrm>
            <a:off x="3768656" y="2736507"/>
            <a:ext cx="4654688" cy="3207835"/>
            <a:chOff x="3768656" y="2736507"/>
            <a:chExt cx="4654688" cy="32078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280D36-48C5-447B-B202-4C95CFA079B5}"/>
                </a:ext>
              </a:extLst>
            </p:cNvPr>
            <p:cNvSpPr/>
            <p:nvPr/>
          </p:nvSpPr>
          <p:spPr bwMode="auto">
            <a:xfrm>
              <a:off x="7638318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B5D77-C0C2-4145-BD1A-23C098262C5A}"/>
                </a:ext>
              </a:extLst>
            </p:cNvPr>
            <p:cNvSpPr/>
            <p:nvPr/>
          </p:nvSpPr>
          <p:spPr bwMode="auto">
            <a:xfrm>
              <a:off x="3768656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F07090-D3E6-4F22-840A-A1A7876F0CB0}"/>
                </a:ext>
              </a:extLst>
            </p:cNvPr>
            <p:cNvSpPr/>
            <p:nvPr/>
          </p:nvSpPr>
          <p:spPr bwMode="auto">
            <a:xfrm>
              <a:off x="3768656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1BDBBC-CBDB-454C-86CB-D40DD7A8FCAE}"/>
                </a:ext>
              </a:extLst>
            </p:cNvPr>
            <p:cNvSpPr/>
            <p:nvPr/>
          </p:nvSpPr>
          <p:spPr bwMode="auto">
            <a:xfrm>
              <a:off x="3768656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9D55AD-1FD2-44DE-A533-2064B590377F}"/>
                </a:ext>
              </a:extLst>
            </p:cNvPr>
            <p:cNvSpPr/>
            <p:nvPr/>
          </p:nvSpPr>
          <p:spPr bwMode="auto">
            <a:xfrm>
              <a:off x="3768656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646093-E38D-416A-A6FB-7A79E33EF466}"/>
                </a:ext>
              </a:extLst>
            </p:cNvPr>
            <p:cNvSpPr/>
            <p:nvPr/>
          </p:nvSpPr>
          <p:spPr bwMode="auto">
            <a:xfrm>
              <a:off x="3768656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D37EB6-3E23-4256-AC82-87CD99253BA7}"/>
                </a:ext>
              </a:extLst>
            </p:cNvPr>
            <p:cNvSpPr/>
            <p:nvPr/>
          </p:nvSpPr>
          <p:spPr bwMode="auto">
            <a:xfrm>
              <a:off x="4736071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E1F55E-0711-4784-B8DB-762D99B7512C}"/>
                </a:ext>
              </a:extLst>
            </p:cNvPr>
            <p:cNvSpPr/>
            <p:nvPr/>
          </p:nvSpPr>
          <p:spPr bwMode="auto">
            <a:xfrm>
              <a:off x="4736071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754CB-9E46-4C69-9476-B1D1F92DEC53}"/>
                </a:ext>
              </a:extLst>
            </p:cNvPr>
            <p:cNvSpPr/>
            <p:nvPr/>
          </p:nvSpPr>
          <p:spPr bwMode="auto">
            <a:xfrm>
              <a:off x="4736071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BE506A-5DAA-4185-95F5-34E93169B513}"/>
                </a:ext>
              </a:extLst>
            </p:cNvPr>
            <p:cNvSpPr/>
            <p:nvPr/>
          </p:nvSpPr>
          <p:spPr bwMode="auto">
            <a:xfrm>
              <a:off x="4736071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0E5C7B-D9FC-46F4-9BC4-F675B3D147F1}"/>
                </a:ext>
              </a:extLst>
            </p:cNvPr>
            <p:cNvSpPr/>
            <p:nvPr/>
          </p:nvSpPr>
          <p:spPr bwMode="auto">
            <a:xfrm>
              <a:off x="4736071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2F9112-C498-41E6-B942-83CE8CDB695B}"/>
                </a:ext>
              </a:extLst>
            </p:cNvPr>
            <p:cNvSpPr/>
            <p:nvPr/>
          </p:nvSpPr>
          <p:spPr bwMode="auto">
            <a:xfrm>
              <a:off x="5703486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84BF3E-7D38-4F0E-8CE7-187DB72A64A6}"/>
                </a:ext>
              </a:extLst>
            </p:cNvPr>
            <p:cNvSpPr/>
            <p:nvPr/>
          </p:nvSpPr>
          <p:spPr bwMode="auto">
            <a:xfrm>
              <a:off x="5703486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CA47B7-CC0F-4BC6-B542-2B5E008C7CDD}"/>
                </a:ext>
              </a:extLst>
            </p:cNvPr>
            <p:cNvSpPr/>
            <p:nvPr/>
          </p:nvSpPr>
          <p:spPr bwMode="auto">
            <a:xfrm>
              <a:off x="5703486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39ECB3-6E34-4CC1-BA3B-3381CCD0D7B2}"/>
                </a:ext>
              </a:extLst>
            </p:cNvPr>
            <p:cNvSpPr/>
            <p:nvPr/>
          </p:nvSpPr>
          <p:spPr bwMode="auto">
            <a:xfrm>
              <a:off x="5703486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7A7A81-C685-4E8A-ACC7-BB0CCB1B8BC8}"/>
                </a:ext>
              </a:extLst>
            </p:cNvPr>
            <p:cNvSpPr/>
            <p:nvPr/>
          </p:nvSpPr>
          <p:spPr bwMode="auto">
            <a:xfrm>
              <a:off x="5703486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AB8895-B7EE-4D06-85DD-C090D731E57B}"/>
                </a:ext>
              </a:extLst>
            </p:cNvPr>
            <p:cNvSpPr/>
            <p:nvPr/>
          </p:nvSpPr>
          <p:spPr bwMode="auto">
            <a:xfrm>
              <a:off x="6670901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C7BCEA-2BBE-4C8C-AB56-2ED6CAE5D49D}"/>
                </a:ext>
              </a:extLst>
            </p:cNvPr>
            <p:cNvSpPr/>
            <p:nvPr/>
          </p:nvSpPr>
          <p:spPr bwMode="auto">
            <a:xfrm>
              <a:off x="6670901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7D14D3-6831-4949-9821-E1AECEEFC079}"/>
                </a:ext>
              </a:extLst>
            </p:cNvPr>
            <p:cNvSpPr/>
            <p:nvPr/>
          </p:nvSpPr>
          <p:spPr bwMode="auto">
            <a:xfrm>
              <a:off x="6670901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 w="222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2576AB-3056-454D-9838-42C062584668}"/>
                </a:ext>
              </a:extLst>
            </p:cNvPr>
            <p:cNvSpPr/>
            <p:nvPr/>
          </p:nvSpPr>
          <p:spPr bwMode="auto">
            <a:xfrm>
              <a:off x="6670901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D01C8B-464C-45EE-88E6-3BE6CDBFE865}"/>
                </a:ext>
              </a:extLst>
            </p:cNvPr>
            <p:cNvSpPr/>
            <p:nvPr/>
          </p:nvSpPr>
          <p:spPr bwMode="auto">
            <a:xfrm>
              <a:off x="6670901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4224F8-EF3B-4190-9FA6-1AD26DC0CB6C}"/>
                </a:ext>
              </a:extLst>
            </p:cNvPr>
            <p:cNvSpPr/>
            <p:nvPr/>
          </p:nvSpPr>
          <p:spPr bwMode="auto">
            <a:xfrm>
              <a:off x="7638318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DD1ED9-5170-4CD2-A03F-FFE54E0B6EB4}"/>
                </a:ext>
              </a:extLst>
            </p:cNvPr>
            <p:cNvSpPr/>
            <p:nvPr/>
          </p:nvSpPr>
          <p:spPr bwMode="auto">
            <a:xfrm>
              <a:off x="7638318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58144E3-5EE1-4ACA-857B-25FAB64D3CE8}"/>
                </a:ext>
              </a:extLst>
            </p:cNvPr>
            <p:cNvSpPr/>
            <p:nvPr/>
          </p:nvSpPr>
          <p:spPr bwMode="auto">
            <a:xfrm>
              <a:off x="7638318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435E11-A669-4147-9B5B-702060863759}"/>
                </a:ext>
              </a:extLst>
            </p:cNvPr>
            <p:cNvSpPr/>
            <p:nvPr/>
          </p:nvSpPr>
          <p:spPr bwMode="auto">
            <a:xfrm>
              <a:off x="7638318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76F03795-B707-4403-8A51-C424E70CB4DB}"/>
              </a:ext>
            </a:extLst>
          </p:cNvPr>
          <p:cNvSpPr/>
          <p:nvPr/>
        </p:nvSpPr>
        <p:spPr bwMode="auto">
          <a:xfrm>
            <a:off x="7638318" y="5435770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D4B9434-C667-4D5C-9D51-409FE8A78B2D}"/>
              </a:ext>
            </a:extLst>
          </p:cNvPr>
          <p:cNvSpPr/>
          <p:nvPr/>
        </p:nvSpPr>
        <p:spPr bwMode="auto">
          <a:xfrm>
            <a:off x="3768656" y="5435770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158868-88E1-4F87-9176-674B6F20E510}"/>
              </a:ext>
            </a:extLst>
          </p:cNvPr>
          <p:cNvSpPr/>
          <p:nvPr/>
        </p:nvSpPr>
        <p:spPr bwMode="auto">
          <a:xfrm>
            <a:off x="4736071" y="2736507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D7F2FF-0BE7-4CDA-B98A-490AD764A8AB}"/>
              </a:ext>
            </a:extLst>
          </p:cNvPr>
          <p:cNvSpPr/>
          <p:nvPr/>
        </p:nvSpPr>
        <p:spPr bwMode="auto">
          <a:xfrm>
            <a:off x="4736071" y="4761390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01BB4A5-07ED-4097-8C35-52BD90A6CE81}"/>
              </a:ext>
            </a:extLst>
          </p:cNvPr>
          <p:cNvSpPr/>
          <p:nvPr/>
        </p:nvSpPr>
        <p:spPr bwMode="auto">
          <a:xfrm>
            <a:off x="6670901" y="4085734"/>
            <a:ext cx="785026" cy="508572"/>
          </a:xfrm>
          <a:prstGeom prst="rect">
            <a:avLst/>
          </a:prstGeom>
          <a:solidFill>
            <a:srgbClr val="B8D0E2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70AB3A0-9CA8-4E81-B798-5DA14A42FEDC}"/>
              </a:ext>
            </a:extLst>
          </p:cNvPr>
          <p:cNvSpPr/>
          <p:nvPr/>
        </p:nvSpPr>
        <p:spPr bwMode="auto">
          <a:xfrm>
            <a:off x="7638318" y="3411121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802926F-928E-4C99-BCA6-C50A340B4827}"/>
              </a:ext>
            </a:extLst>
          </p:cNvPr>
          <p:cNvSpPr/>
          <p:nvPr/>
        </p:nvSpPr>
        <p:spPr>
          <a:xfrm>
            <a:off x="826327" y="3495309"/>
            <a:ext cx="15956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Enter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B504DD-81B2-4C36-98A7-1A6BE77AB9CC}"/>
              </a:ext>
            </a:extLst>
          </p:cNvPr>
          <p:cNvSpPr/>
          <p:nvPr/>
        </p:nvSpPr>
        <p:spPr>
          <a:xfrm>
            <a:off x="818596" y="4504823"/>
            <a:ext cx="16110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Define goals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58710D-2E37-4079-A01B-AC799219DA2A}"/>
              </a:ext>
            </a:extLst>
          </p:cNvPr>
          <p:cNvSpPr/>
          <p:nvPr/>
        </p:nvSpPr>
        <p:spPr>
          <a:xfrm>
            <a:off x="818596" y="5514337"/>
            <a:ext cx="16110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Apply constraints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B927C-248B-41A1-AFD0-3C4D3735AD94}"/>
              </a:ext>
            </a:extLst>
          </p:cNvPr>
          <p:cNvSpPr/>
          <p:nvPr/>
        </p:nvSpPr>
        <p:spPr bwMode="auto">
          <a:xfrm>
            <a:off x="9425284" y="1931874"/>
            <a:ext cx="229804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Output</a:t>
            </a:r>
          </a:p>
        </p:txBody>
      </p:sp>
      <p:sp>
        <p:nvSpPr>
          <p:cNvPr id="64" name="Title 2"/>
          <p:cNvSpPr>
            <a:spLocks noGrp="1"/>
          </p:cNvSpPr>
          <p:nvPr>
            <p:ph type="title"/>
          </p:nvPr>
        </p:nvSpPr>
        <p:spPr>
          <a:xfrm>
            <a:off x="487219" y="244142"/>
            <a:ext cx="11476219" cy="1107996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Automated ML Accelerates Model Development </a:t>
            </a:r>
            <a:endParaRPr lang="en-US" spc="0">
              <a:ln>
                <a:noFill/>
              </a:ln>
              <a:solidFill>
                <a:srgbClr val="0078D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9D6A392-230C-4B26-9F20-B4A0E248B97E}"/>
              </a:ext>
            </a:extLst>
          </p:cNvPr>
          <p:cNvSpPr/>
          <p:nvPr/>
        </p:nvSpPr>
        <p:spPr>
          <a:xfrm>
            <a:off x="471715" y="1935726"/>
            <a:ext cx="2298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Input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8E8B731-2F28-4A34-834B-B2F0FBC2414D}"/>
              </a:ext>
            </a:extLst>
          </p:cNvPr>
          <p:cNvSpPr/>
          <p:nvPr/>
        </p:nvSpPr>
        <p:spPr>
          <a:xfrm rot="5400000">
            <a:off x="2130978" y="4293013"/>
            <a:ext cx="2099978" cy="318091"/>
          </a:xfrm>
          <a:custGeom>
            <a:avLst/>
            <a:gdLst>
              <a:gd name="connsiteX0" fmla="*/ 0 w 3934939"/>
              <a:gd name="connsiteY0" fmla="*/ 384890 h 384890"/>
              <a:gd name="connsiteX1" fmla="*/ 1967470 w 3934939"/>
              <a:gd name="connsiteY1" fmla="*/ 0 h 384890"/>
              <a:gd name="connsiteX2" fmla="*/ 3934939 w 3934939"/>
              <a:gd name="connsiteY2" fmla="*/ 384890 h 384890"/>
              <a:gd name="connsiteX3" fmla="*/ 0 w 3934939"/>
              <a:gd name="connsiteY3" fmla="*/ 384890 h 384890"/>
              <a:gd name="connsiteX0" fmla="*/ 0 w 3934939"/>
              <a:gd name="connsiteY0" fmla="*/ 384890 h 469590"/>
              <a:gd name="connsiteX1" fmla="*/ 1967470 w 3934939"/>
              <a:gd name="connsiteY1" fmla="*/ 0 h 469590"/>
              <a:gd name="connsiteX2" fmla="*/ 3934939 w 3934939"/>
              <a:gd name="connsiteY2" fmla="*/ 384890 h 469590"/>
              <a:gd name="connsiteX3" fmla="*/ 2070893 w 3934939"/>
              <a:gd name="connsiteY3" fmla="*/ 469590 h 469590"/>
              <a:gd name="connsiteX4" fmla="*/ 0 w 3934939"/>
              <a:gd name="connsiteY4" fmla="*/ 384890 h 469590"/>
              <a:gd name="connsiteX0" fmla="*/ 2070893 w 3934939"/>
              <a:gd name="connsiteY0" fmla="*/ 469590 h 561030"/>
              <a:gd name="connsiteX1" fmla="*/ 0 w 3934939"/>
              <a:gd name="connsiteY1" fmla="*/ 384890 h 561030"/>
              <a:gd name="connsiteX2" fmla="*/ 1967470 w 3934939"/>
              <a:gd name="connsiteY2" fmla="*/ 0 h 561030"/>
              <a:gd name="connsiteX3" fmla="*/ 3934939 w 3934939"/>
              <a:gd name="connsiteY3" fmla="*/ 384890 h 561030"/>
              <a:gd name="connsiteX4" fmla="*/ 2162333 w 3934939"/>
              <a:gd name="connsiteY4" fmla="*/ 561030 h 561030"/>
              <a:gd name="connsiteX0" fmla="*/ 0 w 3934939"/>
              <a:gd name="connsiteY0" fmla="*/ 384890 h 561030"/>
              <a:gd name="connsiteX1" fmla="*/ 1967470 w 3934939"/>
              <a:gd name="connsiteY1" fmla="*/ 0 h 561030"/>
              <a:gd name="connsiteX2" fmla="*/ 3934939 w 3934939"/>
              <a:gd name="connsiteY2" fmla="*/ 384890 h 561030"/>
              <a:gd name="connsiteX3" fmla="*/ 2162333 w 3934939"/>
              <a:gd name="connsiteY3" fmla="*/ 561030 h 561030"/>
              <a:gd name="connsiteX0" fmla="*/ 0 w 3934939"/>
              <a:gd name="connsiteY0" fmla="*/ 384890 h 384890"/>
              <a:gd name="connsiteX1" fmla="*/ 1967470 w 3934939"/>
              <a:gd name="connsiteY1" fmla="*/ 0 h 384890"/>
              <a:gd name="connsiteX2" fmla="*/ 3934939 w 3934939"/>
              <a:gd name="connsiteY2" fmla="*/ 384890 h 38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939" h="384890">
                <a:moveTo>
                  <a:pt x="0" y="384890"/>
                </a:moveTo>
                <a:lnTo>
                  <a:pt x="1967470" y="0"/>
                </a:lnTo>
                <a:lnTo>
                  <a:pt x="3934939" y="38489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74664E9-2BCA-4C60-950C-8E23DBE06A88}"/>
              </a:ext>
            </a:extLst>
          </p:cNvPr>
          <p:cNvSpPr/>
          <p:nvPr/>
        </p:nvSpPr>
        <p:spPr>
          <a:xfrm rot="5400000">
            <a:off x="8145468" y="4331141"/>
            <a:ext cx="2099980" cy="266412"/>
          </a:xfrm>
          <a:custGeom>
            <a:avLst/>
            <a:gdLst>
              <a:gd name="connsiteX0" fmla="*/ 0 w 3934939"/>
              <a:gd name="connsiteY0" fmla="*/ 322358 h 322358"/>
              <a:gd name="connsiteX1" fmla="*/ 1967470 w 3934939"/>
              <a:gd name="connsiteY1" fmla="*/ 0 h 322358"/>
              <a:gd name="connsiteX2" fmla="*/ 3934939 w 3934939"/>
              <a:gd name="connsiteY2" fmla="*/ 322358 h 322358"/>
              <a:gd name="connsiteX3" fmla="*/ 0 w 3934939"/>
              <a:gd name="connsiteY3" fmla="*/ 322358 h 322358"/>
              <a:gd name="connsiteX0" fmla="*/ 0 w 3934939"/>
              <a:gd name="connsiteY0" fmla="*/ 322358 h 631863"/>
              <a:gd name="connsiteX1" fmla="*/ 1967470 w 3934939"/>
              <a:gd name="connsiteY1" fmla="*/ 0 h 631863"/>
              <a:gd name="connsiteX2" fmla="*/ 3934939 w 3934939"/>
              <a:gd name="connsiteY2" fmla="*/ 322358 h 631863"/>
              <a:gd name="connsiteX3" fmla="*/ 2029576 w 3934939"/>
              <a:gd name="connsiteY3" fmla="*/ 631863 h 631863"/>
              <a:gd name="connsiteX4" fmla="*/ 0 w 3934939"/>
              <a:gd name="connsiteY4" fmla="*/ 322358 h 631863"/>
              <a:gd name="connsiteX0" fmla="*/ 2029576 w 3934939"/>
              <a:gd name="connsiteY0" fmla="*/ 631863 h 723303"/>
              <a:gd name="connsiteX1" fmla="*/ 0 w 3934939"/>
              <a:gd name="connsiteY1" fmla="*/ 322358 h 723303"/>
              <a:gd name="connsiteX2" fmla="*/ 1967470 w 3934939"/>
              <a:gd name="connsiteY2" fmla="*/ 0 h 723303"/>
              <a:gd name="connsiteX3" fmla="*/ 3934939 w 3934939"/>
              <a:gd name="connsiteY3" fmla="*/ 322358 h 723303"/>
              <a:gd name="connsiteX4" fmla="*/ 2121016 w 3934939"/>
              <a:gd name="connsiteY4" fmla="*/ 723303 h 723303"/>
              <a:gd name="connsiteX0" fmla="*/ 0 w 3934939"/>
              <a:gd name="connsiteY0" fmla="*/ 322358 h 723303"/>
              <a:gd name="connsiteX1" fmla="*/ 1967470 w 3934939"/>
              <a:gd name="connsiteY1" fmla="*/ 0 h 723303"/>
              <a:gd name="connsiteX2" fmla="*/ 3934939 w 3934939"/>
              <a:gd name="connsiteY2" fmla="*/ 322358 h 723303"/>
              <a:gd name="connsiteX3" fmla="*/ 2121016 w 3934939"/>
              <a:gd name="connsiteY3" fmla="*/ 723303 h 723303"/>
              <a:gd name="connsiteX0" fmla="*/ 0 w 3934939"/>
              <a:gd name="connsiteY0" fmla="*/ 322358 h 322358"/>
              <a:gd name="connsiteX1" fmla="*/ 1967470 w 3934939"/>
              <a:gd name="connsiteY1" fmla="*/ 0 h 322358"/>
              <a:gd name="connsiteX2" fmla="*/ 3934939 w 3934939"/>
              <a:gd name="connsiteY2" fmla="*/ 322358 h 3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939" h="322358">
                <a:moveTo>
                  <a:pt x="0" y="322358"/>
                </a:moveTo>
                <a:lnTo>
                  <a:pt x="1967470" y="0"/>
                </a:lnTo>
                <a:lnTo>
                  <a:pt x="3934939" y="322358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3347-C82D-4EA0-B4DF-408A2100FEBE}"/>
              </a:ext>
            </a:extLst>
          </p:cNvPr>
          <p:cNvSpPr/>
          <p:nvPr/>
        </p:nvSpPr>
        <p:spPr>
          <a:xfrm>
            <a:off x="3470969" y="1931874"/>
            <a:ext cx="525006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Intelligently test multiple models in parallel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6B9977-B3BB-4F82-B05A-89F2C5823D34}"/>
              </a:ext>
            </a:extLst>
          </p:cNvPr>
          <p:cNvSpPr/>
          <p:nvPr/>
        </p:nvSpPr>
        <p:spPr bwMode="auto">
          <a:xfrm>
            <a:off x="3768658" y="5437389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21235A-368A-4639-A773-C6E2F81D58B3}"/>
              </a:ext>
            </a:extLst>
          </p:cNvPr>
          <p:cNvSpPr/>
          <p:nvPr/>
        </p:nvSpPr>
        <p:spPr bwMode="auto">
          <a:xfrm>
            <a:off x="4736073" y="2738126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5C0FA6-2D64-4834-A491-6EF039ACEEC8}"/>
              </a:ext>
            </a:extLst>
          </p:cNvPr>
          <p:cNvSpPr/>
          <p:nvPr/>
        </p:nvSpPr>
        <p:spPr bwMode="auto">
          <a:xfrm>
            <a:off x="4736073" y="4763009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F08468-D16A-4ED4-8701-7980A78BDED0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rgbClr val="8ABADF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2A898-81C5-4603-BFAF-4B2E5F642B1A}"/>
              </a:ext>
            </a:extLst>
          </p:cNvPr>
          <p:cNvSpPr/>
          <p:nvPr/>
        </p:nvSpPr>
        <p:spPr bwMode="auto">
          <a:xfrm>
            <a:off x="7638320" y="3412740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CC870D-04DB-4F1E-9745-CCDD2D891D77}"/>
              </a:ext>
            </a:extLst>
          </p:cNvPr>
          <p:cNvSpPr/>
          <p:nvPr/>
        </p:nvSpPr>
        <p:spPr bwMode="auto">
          <a:xfrm>
            <a:off x="7638318" y="5435770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6BE929-4E78-4328-9FCD-06D03936F734}"/>
              </a:ext>
            </a:extLst>
          </p:cNvPr>
          <p:cNvSpPr/>
          <p:nvPr/>
        </p:nvSpPr>
        <p:spPr bwMode="auto">
          <a:xfrm>
            <a:off x="10258070" y="3419687"/>
            <a:ext cx="632480" cy="25243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9" name="Group 20">
            <a:extLst>
              <a:ext uri="{FF2B5EF4-FFF2-40B4-BE49-F238E27FC236}">
                <a16:creationId xmlns:a16="http://schemas.microsoft.com/office/drawing/2014/main" id="{4EB75E30-B3D2-4C3B-A35B-9B27FF1C15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74919" y="3033175"/>
            <a:ext cx="498446" cy="436316"/>
            <a:chOff x="3764" y="3313"/>
            <a:chExt cx="353" cy="309"/>
          </a:xfrm>
          <a:noFill/>
        </p:grpSpPr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BD1FEC2F-B3EF-4D54-A4F0-54A076AB7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7F63B60E-7DB5-488E-866F-93EFD0A3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7635241-C845-49E4-AB91-802F2198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7AC8221E-05C5-44FD-AE36-2F8BEAD0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313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9949F84B-2E66-4817-B219-AD61CE8ED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313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6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6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3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0742F126-3B94-4368-A3B6-4552957A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313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1BCE99C9-C0BF-4E7C-AC5C-B51B77D3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398C6C3A-DB5A-4EBA-85EC-2D420F454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1B01E7D-6DF1-4886-9B59-7BD5243E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A56F16CC-423F-4F28-9CC4-6A2300AC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550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BFDE09ED-D17C-4D80-8907-DDC02A4B1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550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7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7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5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609C7B92-A8DD-4959-8248-CA063018A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550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C9DF86B1-D780-4B1F-B717-254F3C2F0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807DD4F0-A770-4045-927B-A19790AA5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F2EB3B8B-3349-4C49-9DA2-BE2CB6CA5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435"/>
              <a:ext cx="46" cy="71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3210E19-2877-4D2D-8799-5C996ED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F44E29D8-3D29-4BAF-8E02-EC2BC5774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863F6220-B897-446E-91E3-C0B7172F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F8C412-B3B9-4D8E-96A2-650D8AA38881}"/>
              </a:ext>
            </a:extLst>
          </p:cNvPr>
          <p:cNvSpPr/>
          <p:nvPr/>
        </p:nvSpPr>
        <p:spPr bwMode="auto">
          <a:xfrm>
            <a:off x="3768658" y="5437389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1BD5EB7-7D25-4A2E-9890-4D22892EA68F}"/>
              </a:ext>
            </a:extLst>
          </p:cNvPr>
          <p:cNvSpPr/>
          <p:nvPr/>
        </p:nvSpPr>
        <p:spPr bwMode="auto">
          <a:xfrm>
            <a:off x="4736073" y="4763009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810F27-F6D4-44ED-A959-4307288B0F0F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rgbClr val="5CA4DB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FD0CFB-7493-447A-9739-F92717140711}"/>
              </a:ext>
            </a:extLst>
          </p:cNvPr>
          <p:cNvSpPr/>
          <p:nvPr/>
        </p:nvSpPr>
        <p:spPr bwMode="auto">
          <a:xfrm>
            <a:off x="7638320" y="3412740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B7E7B3B-A7D6-4B9E-9B43-CAA1A8D42874}"/>
              </a:ext>
            </a:extLst>
          </p:cNvPr>
          <p:cNvSpPr/>
          <p:nvPr/>
        </p:nvSpPr>
        <p:spPr bwMode="auto">
          <a:xfrm>
            <a:off x="7638318" y="5435770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9F286C7-A72E-4B19-BECC-2AD322B91A55}"/>
              </a:ext>
            </a:extLst>
          </p:cNvPr>
          <p:cNvSpPr/>
          <p:nvPr/>
        </p:nvSpPr>
        <p:spPr bwMode="auto">
          <a:xfrm>
            <a:off x="4736073" y="4763009"/>
            <a:ext cx="785022" cy="50533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6960B95-9AED-453D-8147-4BE64D2AA752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rgbClr val="2E8ED8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E1D3D7E-AE78-461B-8984-8550F13D2CAC}"/>
              </a:ext>
            </a:extLst>
          </p:cNvPr>
          <p:cNvSpPr/>
          <p:nvPr/>
        </p:nvSpPr>
        <p:spPr bwMode="auto">
          <a:xfrm>
            <a:off x="7638320" y="3412740"/>
            <a:ext cx="785022" cy="50533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AB63D05-2235-48E1-AC5A-5332C75C07D7}"/>
              </a:ext>
            </a:extLst>
          </p:cNvPr>
          <p:cNvSpPr/>
          <p:nvPr/>
        </p:nvSpPr>
        <p:spPr bwMode="auto">
          <a:xfrm>
            <a:off x="7638318" y="5435770"/>
            <a:ext cx="785022" cy="50533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95437A0-E144-4350-B464-A76A69AAF11F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chemeClr val="tx2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DF9FDED0-2500-4374-B5B2-ED86C9D5D9D3}"/>
              </a:ext>
            </a:extLst>
          </p:cNvPr>
          <p:cNvSpPr>
            <a:spLocks noEditPoints="1"/>
          </p:cNvSpPr>
          <p:nvPr/>
        </p:nvSpPr>
        <p:spPr bwMode="auto">
          <a:xfrm>
            <a:off x="10350753" y="2706366"/>
            <a:ext cx="440168" cy="264815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2602F01-A6AD-4809-AE58-134198AE5A95}"/>
              </a:ext>
            </a:extLst>
          </p:cNvPr>
          <p:cNvSpPr/>
          <p:nvPr/>
        </p:nvSpPr>
        <p:spPr bwMode="auto">
          <a:xfrm>
            <a:off x="10135070" y="5955216"/>
            <a:ext cx="878476" cy="90278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F4A2-34D2-4122-B219-A325533A8008}"/>
              </a:ext>
            </a:extLst>
          </p:cNvPr>
          <p:cNvSpPr txBox="1"/>
          <p:nvPr/>
        </p:nvSpPr>
        <p:spPr>
          <a:xfrm>
            <a:off x="9615066" y="3017758"/>
            <a:ext cx="19184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Optimized model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85EB74B-FDD2-45CB-A236-74C66623A549}"/>
              </a:ext>
            </a:extLst>
          </p:cNvPr>
          <p:cNvSpPr/>
          <p:nvPr/>
        </p:nvSpPr>
        <p:spPr bwMode="auto">
          <a:xfrm>
            <a:off x="6814512" y="4188987"/>
            <a:ext cx="497804" cy="302066"/>
          </a:xfrm>
          <a:prstGeom prst="rect">
            <a:avLst/>
          </a:prstGeom>
          <a:noFill/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9DE720E-16FD-4BAD-BC4A-AB88F4C6E793}"/>
              </a:ext>
            </a:extLst>
          </p:cNvPr>
          <p:cNvGrpSpPr/>
          <p:nvPr/>
        </p:nvGrpSpPr>
        <p:grpSpPr>
          <a:xfrm>
            <a:off x="1436341" y="4057481"/>
            <a:ext cx="375602" cy="424726"/>
            <a:chOff x="9005455" y="6149108"/>
            <a:chExt cx="1115925" cy="1261885"/>
          </a:xfrm>
          <a:noFill/>
        </p:grpSpPr>
        <p:sp>
          <p:nvSpPr>
            <p:cNvPr id="213" name="Freeform 938">
              <a:extLst>
                <a:ext uri="{FF2B5EF4-FFF2-40B4-BE49-F238E27FC236}">
                  <a16:creationId xmlns:a16="http://schemas.microsoft.com/office/drawing/2014/main" id="{E6153D3D-A39E-4FF3-9DD7-BF527CAF6B4A}"/>
                </a:ext>
              </a:extLst>
            </p:cNvPr>
            <p:cNvSpPr/>
            <p:nvPr/>
          </p:nvSpPr>
          <p:spPr>
            <a:xfrm>
              <a:off x="9005455" y="6282459"/>
              <a:ext cx="555625" cy="1123950"/>
            </a:xfrm>
            <a:custGeom>
              <a:avLst/>
              <a:gdLst>
                <a:gd name="connsiteX0" fmla="*/ 555625 w 555625"/>
                <a:gd name="connsiteY0" fmla="*/ 1123950 h 1123950"/>
                <a:gd name="connsiteX1" fmla="*/ 0 w 555625"/>
                <a:gd name="connsiteY1" fmla="*/ 1123950 h 1123950"/>
                <a:gd name="connsiteX2" fmla="*/ 0 w 555625"/>
                <a:gd name="connsiteY2" fmla="*/ 0 h 1123950"/>
                <a:gd name="connsiteX3" fmla="*/ 219075 w 555625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" h="1123950">
                  <a:moveTo>
                    <a:pt x="555625" y="1123950"/>
                  </a:moveTo>
                  <a:lnTo>
                    <a:pt x="0" y="1123950"/>
                  </a:lnTo>
                  <a:lnTo>
                    <a:pt x="0" y="0"/>
                  </a:lnTo>
                  <a:lnTo>
                    <a:pt x="219075" y="0"/>
                  </a:lnTo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939">
              <a:extLst>
                <a:ext uri="{FF2B5EF4-FFF2-40B4-BE49-F238E27FC236}">
                  <a16:creationId xmlns:a16="http://schemas.microsoft.com/office/drawing/2014/main" id="{F26CC79B-EF9A-47A6-80E3-4A5AE6DBC57A}"/>
                </a:ext>
              </a:extLst>
            </p:cNvPr>
            <p:cNvSpPr/>
            <p:nvPr/>
          </p:nvSpPr>
          <p:spPr>
            <a:xfrm>
              <a:off x="9707130" y="6282459"/>
              <a:ext cx="215900" cy="485775"/>
            </a:xfrm>
            <a:custGeom>
              <a:avLst/>
              <a:gdLst>
                <a:gd name="connsiteX0" fmla="*/ 0 w 215900"/>
                <a:gd name="connsiteY0" fmla="*/ 0 h 485775"/>
                <a:gd name="connsiteX1" fmla="*/ 215900 w 215900"/>
                <a:gd name="connsiteY1" fmla="*/ 0 h 485775"/>
                <a:gd name="connsiteX2" fmla="*/ 215900 w 215900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485775">
                  <a:moveTo>
                    <a:pt x="0" y="0"/>
                  </a:moveTo>
                  <a:lnTo>
                    <a:pt x="215900" y="0"/>
                  </a:lnTo>
                  <a:lnTo>
                    <a:pt x="215900" y="485775"/>
                  </a:lnTo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940">
              <a:extLst>
                <a:ext uri="{FF2B5EF4-FFF2-40B4-BE49-F238E27FC236}">
                  <a16:creationId xmlns:a16="http://schemas.microsoft.com/office/drawing/2014/main" id="{B00F6E1D-6062-4D94-B78A-CD286D3C86D9}"/>
                </a:ext>
              </a:extLst>
            </p:cNvPr>
            <p:cNvSpPr/>
            <p:nvPr/>
          </p:nvSpPr>
          <p:spPr>
            <a:xfrm>
              <a:off x="9221355" y="6149108"/>
              <a:ext cx="482600" cy="190500"/>
            </a:xfrm>
            <a:custGeom>
              <a:avLst/>
              <a:gdLst>
                <a:gd name="connsiteX0" fmla="*/ 142875 w 482600"/>
                <a:gd name="connsiteY0" fmla="*/ 0 h 190500"/>
                <a:gd name="connsiteX1" fmla="*/ 339725 w 482600"/>
                <a:gd name="connsiteY1" fmla="*/ 0 h 190500"/>
                <a:gd name="connsiteX2" fmla="*/ 339725 w 482600"/>
                <a:gd name="connsiteY2" fmla="*/ 47625 h 190500"/>
                <a:gd name="connsiteX3" fmla="*/ 482600 w 482600"/>
                <a:gd name="connsiteY3" fmla="*/ 47625 h 190500"/>
                <a:gd name="connsiteX4" fmla="*/ 482600 w 482600"/>
                <a:gd name="connsiteY4" fmla="*/ 190500 h 190500"/>
                <a:gd name="connsiteX5" fmla="*/ 0 w 482600"/>
                <a:gd name="connsiteY5" fmla="*/ 190500 h 190500"/>
                <a:gd name="connsiteX6" fmla="*/ 0 w 482600"/>
                <a:gd name="connsiteY6" fmla="*/ 47625 h 190500"/>
                <a:gd name="connsiteX7" fmla="*/ 142875 w 482600"/>
                <a:gd name="connsiteY7" fmla="*/ 4762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00" h="190500">
                  <a:moveTo>
                    <a:pt x="142875" y="0"/>
                  </a:moveTo>
                  <a:lnTo>
                    <a:pt x="339725" y="0"/>
                  </a:lnTo>
                  <a:lnTo>
                    <a:pt x="339725" y="47625"/>
                  </a:lnTo>
                  <a:lnTo>
                    <a:pt x="482600" y="47625"/>
                  </a:lnTo>
                  <a:lnTo>
                    <a:pt x="482600" y="190500"/>
                  </a:lnTo>
                  <a:lnTo>
                    <a:pt x="0" y="190500"/>
                  </a:lnTo>
                  <a:lnTo>
                    <a:pt x="0" y="47625"/>
                  </a:lnTo>
                  <a:lnTo>
                    <a:pt x="142875" y="47625"/>
                  </a:ln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941">
              <a:extLst>
                <a:ext uri="{FF2B5EF4-FFF2-40B4-BE49-F238E27FC236}">
                  <a16:creationId xmlns:a16="http://schemas.microsoft.com/office/drawing/2014/main" id="{17392C07-5E2D-4739-A4F2-D9DF08D5495D}"/>
                </a:ext>
              </a:extLst>
            </p:cNvPr>
            <p:cNvSpPr/>
            <p:nvPr/>
          </p:nvSpPr>
          <p:spPr bwMode="auto">
            <a:xfrm>
              <a:off x="9671568" y="7021832"/>
              <a:ext cx="333569" cy="212271"/>
            </a:xfrm>
            <a:custGeom>
              <a:avLst/>
              <a:gdLst>
                <a:gd name="connsiteX0" fmla="*/ 0 w 104775"/>
                <a:gd name="connsiteY0" fmla="*/ 28575 h 66675"/>
                <a:gd name="connsiteX1" fmla="*/ 38100 w 104775"/>
                <a:gd name="connsiteY1" fmla="*/ 66675 h 66675"/>
                <a:gd name="connsiteX2" fmla="*/ 104775 w 1047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66675">
                  <a:moveTo>
                    <a:pt x="0" y="28575"/>
                  </a:moveTo>
                  <a:lnTo>
                    <a:pt x="38100" y="66675"/>
                  </a:lnTo>
                  <a:lnTo>
                    <a:pt x="104775" y="0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5A47A8E-8060-42E3-A4D3-7A039E09BDC7}"/>
                </a:ext>
              </a:extLst>
            </p:cNvPr>
            <p:cNvSpPr/>
            <p:nvPr/>
          </p:nvSpPr>
          <p:spPr bwMode="auto">
            <a:xfrm>
              <a:off x="9555323" y="6844938"/>
              <a:ext cx="566057" cy="566055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8" name="Group 10">
            <a:extLst>
              <a:ext uri="{FF2B5EF4-FFF2-40B4-BE49-F238E27FC236}">
                <a16:creationId xmlns:a16="http://schemas.microsoft.com/office/drawing/2014/main" id="{830091A3-D67E-42AD-A0B0-88B8CF8365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8087" y="5122842"/>
            <a:ext cx="372111" cy="368879"/>
            <a:chOff x="2536" y="833"/>
            <a:chExt cx="2764" cy="2740"/>
          </a:xfrm>
          <a:noFill/>
        </p:grpSpPr>
        <p:sp>
          <p:nvSpPr>
            <p:cNvPr id="219" name="Freeform 11">
              <a:extLst>
                <a:ext uri="{FF2B5EF4-FFF2-40B4-BE49-F238E27FC236}">
                  <a16:creationId xmlns:a16="http://schemas.microsoft.com/office/drawing/2014/main" id="{E4CB3829-6B57-4320-B2A5-02C096E3E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" y="833"/>
              <a:ext cx="2739" cy="2740"/>
            </a:xfrm>
            <a:custGeom>
              <a:avLst/>
              <a:gdLst>
                <a:gd name="T0" fmla="*/ 292 w 2739"/>
                <a:gd name="T1" fmla="*/ 1639 h 2740"/>
                <a:gd name="T2" fmla="*/ 1100 w 2739"/>
                <a:gd name="T3" fmla="*/ 1639 h 2740"/>
                <a:gd name="T4" fmla="*/ 1100 w 2739"/>
                <a:gd name="T5" fmla="*/ 2448 h 2740"/>
                <a:gd name="T6" fmla="*/ 1100 w 2739"/>
                <a:gd name="T7" fmla="*/ 1639 h 2740"/>
                <a:gd name="T8" fmla="*/ 0 w 2739"/>
                <a:gd name="T9" fmla="*/ 2740 h 2740"/>
                <a:gd name="T10" fmla="*/ 1639 w 2739"/>
                <a:gd name="T11" fmla="*/ 291 h 2740"/>
                <a:gd name="T12" fmla="*/ 1639 w 2739"/>
                <a:gd name="T13" fmla="*/ 1100 h 2740"/>
                <a:gd name="T14" fmla="*/ 2447 w 2739"/>
                <a:gd name="T15" fmla="*/ 1100 h 2740"/>
                <a:gd name="T16" fmla="*/ 2739 w 2739"/>
                <a:gd name="T17" fmla="*/ 0 h 2740"/>
                <a:gd name="T18" fmla="*/ 1639 w 2739"/>
                <a:gd name="T19" fmla="*/ 110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9" h="2740">
                  <a:moveTo>
                    <a:pt x="292" y="1639"/>
                  </a:moveTo>
                  <a:lnTo>
                    <a:pt x="1100" y="1639"/>
                  </a:lnTo>
                  <a:lnTo>
                    <a:pt x="1100" y="2448"/>
                  </a:lnTo>
                  <a:moveTo>
                    <a:pt x="1100" y="1639"/>
                  </a:moveTo>
                  <a:lnTo>
                    <a:pt x="0" y="2740"/>
                  </a:lnTo>
                  <a:moveTo>
                    <a:pt x="1639" y="291"/>
                  </a:moveTo>
                  <a:lnTo>
                    <a:pt x="1639" y="1100"/>
                  </a:lnTo>
                  <a:lnTo>
                    <a:pt x="2447" y="1100"/>
                  </a:lnTo>
                  <a:moveTo>
                    <a:pt x="2739" y="0"/>
                  </a:moveTo>
                  <a:lnTo>
                    <a:pt x="1639" y="1100"/>
                  </a:ln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0" name="Freeform 12">
              <a:extLst>
                <a:ext uri="{FF2B5EF4-FFF2-40B4-BE49-F238E27FC236}">
                  <a16:creationId xmlns:a16="http://schemas.microsoft.com/office/drawing/2014/main" id="{72B9D2CD-B1E1-4394-A96E-E2E15CE45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1" y="833"/>
              <a:ext cx="2739" cy="2740"/>
            </a:xfrm>
            <a:custGeom>
              <a:avLst/>
              <a:gdLst>
                <a:gd name="T0" fmla="*/ 1638 w 2739"/>
                <a:gd name="T1" fmla="*/ 2448 h 2740"/>
                <a:gd name="T2" fmla="*/ 1638 w 2739"/>
                <a:gd name="T3" fmla="*/ 1639 h 2740"/>
                <a:gd name="T4" fmla="*/ 2446 w 2739"/>
                <a:gd name="T5" fmla="*/ 1639 h 2740"/>
                <a:gd name="T6" fmla="*/ 2739 w 2739"/>
                <a:gd name="T7" fmla="*/ 2740 h 2740"/>
                <a:gd name="T8" fmla="*/ 1638 w 2739"/>
                <a:gd name="T9" fmla="*/ 1639 h 2740"/>
                <a:gd name="T10" fmla="*/ 291 w 2739"/>
                <a:gd name="T11" fmla="*/ 1100 h 2740"/>
                <a:gd name="T12" fmla="*/ 1099 w 2739"/>
                <a:gd name="T13" fmla="*/ 1100 h 2740"/>
                <a:gd name="T14" fmla="*/ 1099 w 2739"/>
                <a:gd name="T15" fmla="*/ 291 h 2740"/>
                <a:gd name="T16" fmla="*/ 1099 w 2739"/>
                <a:gd name="T17" fmla="*/ 1100 h 2740"/>
                <a:gd name="T18" fmla="*/ 0 w 2739"/>
                <a:gd name="T19" fmla="*/ 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9" h="2740">
                  <a:moveTo>
                    <a:pt x="1638" y="2448"/>
                  </a:moveTo>
                  <a:lnTo>
                    <a:pt x="1638" y="1639"/>
                  </a:lnTo>
                  <a:lnTo>
                    <a:pt x="2446" y="1639"/>
                  </a:lnTo>
                  <a:moveTo>
                    <a:pt x="2739" y="2740"/>
                  </a:moveTo>
                  <a:lnTo>
                    <a:pt x="1638" y="1639"/>
                  </a:lnTo>
                  <a:moveTo>
                    <a:pt x="291" y="1100"/>
                  </a:moveTo>
                  <a:lnTo>
                    <a:pt x="1099" y="1100"/>
                  </a:lnTo>
                  <a:lnTo>
                    <a:pt x="1099" y="291"/>
                  </a:lnTo>
                  <a:moveTo>
                    <a:pt x="1099" y="1100"/>
                  </a:move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D316AA3-19A9-42FA-8AAB-F3758407BD09}"/>
              </a:ext>
            </a:extLst>
          </p:cNvPr>
          <p:cNvGrpSpPr/>
          <p:nvPr/>
        </p:nvGrpSpPr>
        <p:grpSpPr>
          <a:xfrm>
            <a:off x="9571687" y="2353818"/>
            <a:ext cx="2391751" cy="3241740"/>
            <a:chOff x="9571688" y="2353818"/>
            <a:chExt cx="2391751" cy="3241740"/>
          </a:xfrm>
          <a:solidFill>
            <a:schemeClr val="tx2"/>
          </a:solidFill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77C835F-68EE-4491-9370-AD6B93543529}"/>
                </a:ext>
              </a:extLst>
            </p:cNvPr>
            <p:cNvGrpSpPr/>
            <p:nvPr/>
          </p:nvGrpSpPr>
          <p:grpSpPr>
            <a:xfrm>
              <a:off x="11310201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19D642A-52B1-41AF-B289-568D576B1625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2FF296-1C13-424A-877D-765717B945FD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4498DD1-3C59-4026-90A6-E26C2E5BFD1C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FA15762-E962-4C98-A7F3-FCA2BC38D0D0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0D374C-A398-48E7-9830-A0FCC1E94E77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7B89E3D-C38A-4B20-B033-852F0FD39555}"/>
                </a:ext>
              </a:extLst>
            </p:cNvPr>
            <p:cNvGrpSpPr/>
            <p:nvPr/>
          </p:nvGrpSpPr>
          <p:grpSpPr>
            <a:xfrm>
              <a:off x="10440944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1D3738B-9C16-41D8-A676-3993C5351106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1A7BF7F-84E6-40B6-A7EC-29EA87D247DC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273ABB3-4EA8-4BF1-9A20-E110EC58AB5C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EC7D98-1785-4AA8-ACBA-2803A5D92604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7582DD6-E929-4B0D-A601-1A9083C5F771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192391C-0131-4AD8-988A-96634C4F150E}"/>
                </a:ext>
              </a:extLst>
            </p:cNvPr>
            <p:cNvGrpSpPr/>
            <p:nvPr/>
          </p:nvGrpSpPr>
          <p:grpSpPr>
            <a:xfrm>
              <a:off x="9571688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4F7ED2-6589-4C79-B565-4958E6ECE145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7FA763-23A7-49C7-B1ED-B12087F71970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A201D8-95C4-4E67-972E-68C9431637B3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13107D5-145B-4F26-90D8-591D95FFBF2C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D195665-23B6-4D98-A84B-5BF1D2F02772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F783045-44B2-41D9-B7F6-6239D9773C13}"/>
              </a:ext>
            </a:extLst>
          </p:cNvPr>
          <p:cNvSpPr/>
          <p:nvPr/>
        </p:nvSpPr>
        <p:spPr bwMode="auto">
          <a:xfrm>
            <a:off x="9571687" y="2353818"/>
            <a:ext cx="2391751" cy="3241740"/>
          </a:xfrm>
          <a:custGeom>
            <a:avLst/>
            <a:gdLst>
              <a:gd name="connsiteX0" fmla="*/ 1738513 w 2391751"/>
              <a:gd name="connsiteY0" fmla="*/ 2782750 h 3241740"/>
              <a:gd name="connsiteX1" fmla="*/ 2391751 w 2391751"/>
              <a:gd name="connsiteY1" fmla="*/ 2782750 h 3241740"/>
              <a:gd name="connsiteX2" fmla="*/ 2391751 w 2391751"/>
              <a:gd name="connsiteY2" fmla="*/ 3241740 h 3241740"/>
              <a:gd name="connsiteX3" fmla="*/ 1738513 w 2391751"/>
              <a:gd name="connsiteY3" fmla="*/ 3241740 h 3241740"/>
              <a:gd name="connsiteX4" fmla="*/ 869256 w 2391751"/>
              <a:gd name="connsiteY4" fmla="*/ 2782750 h 3241740"/>
              <a:gd name="connsiteX5" fmla="*/ 1522494 w 2391751"/>
              <a:gd name="connsiteY5" fmla="*/ 2782750 h 3241740"/>
              <a:gd name="connsiteX6" fmla="*/ 1522494 w 2391751"/>
              <a:gd name="connsiteY6" fmla="*/ 3241740 h 3241740"/>
              <a:gd name="connsiteX7" fmla="*/ 869256 w 2391751"/>
              <a:gd name="connsiteY7" fmla="*/ 3241740 h 3241740"/>
              <a:gd name="connsiteX8" fmla="*/ 0 w 2391751"/>
              <a:gd name="connsiteY8" fmla="*/ 2782750 h 3241740"/>
              <a:gd name="connsiteX9" fmla="*/ 653238 w 2391751"/>
              <a:gd name="connsiteY9" fmla="*/ 2782750 h 3241740"/>
              <a:gd name="connsiteX10" fmla="*/ 653238 w 2391751"/>
              <a:gd name="connsiteY10" fmla="*/ 3241740 h 3241740"/>
              <a:gd name="connsiteX11" fmla="*/ 0 w 2391751"/>
              <a:gd name="connsiteY11" fmla="*/ 3241740 h 3241740"/>
              <a:gd name="connsiteX12" fmla="*/ 1738513 w 2391751"/>
              <a:gd name="connsiteY12" fmla="*/ 2087063 h 3241740"/>
              <a:gd name="connsiteX13" fmla="*/ 2391751 w 2391751"/>
              <a:gd name="connsiteY13" fmla="*/ 2087063 h 3241740"/>
              <a:gd name="connsiteX14" fmla="*/ 2391751 w 2391751"/>
              <a:gd name="connsiteY14" fmla="*/ 2546053 h 3241740"/>
              <a:gd name="connsiteX15" fmla="*/ 1738513 w 2391751"/>
              <a:gd name="connsiteY15" fmla="*/ 2546053 h 3241740"/>
              <a:gd name="connsiteX16" fmla="*/ 869256 w 2391751"/>
              <a:gd name="connsiteY16" fmla="*/ 2087063 h 3241740"/>
              <a:gd name="connsiteX17" fmla="*/ 1522494 w 2391751"/>
              <a:gd name="connsiteY17" fmla="*/ 2087063 h 3241740"/>
              <a:gd name="connsiteX18" fmla="*/ 1522494 w 2391751"/>
              <a:gd name="connsiteY18" fmla="*/ 2546053 h 3241740"/>
              <a:gd name="connsiteX19" fmla="*/ 869256 w 2391751"/>
              <a:gd name="connsiteY19" fmla="*/ 2546053 h 3241740"/>
              <a:gd name="connsiteX20" fmla="*/ 0 w 2391751"/>
              <a:gd name="connsiteY20" fmla="*/ 2087063 h 3241740"/>
              <a:gd name="connsiteX21" fmla="*/ 653238 w 2391751"/>
              <a:gd name="connsiteY21" fmla="*/ 2087063 h 3241740"/>
              <a:gd name="connsiteX22" fmla="*/ 653238 w 2391751"/>
              <a:gd name="connsiteY22" fmla="*/ 2546053 h 3241740"/>
              <a:gd name="connsiteX23" fmla="*/ 0 w 2391751"/>
              <a:gd name="connsiteY23" fmla="*/ 2546053 h 3241740"/>
              <a:gd name="connsiteX24" fmla="*/ 1738513 w 2391751"/>
              <a:gd name="connsiteY24" fmla="*/ 1391375 h 3241740"/>
              <a:gd name="connsiteX25" fmla="*/ 2391751 w 2391751"/>
              <a:gd name="connsiteY25" fmla="*/ 1391375 h 3241740"/>
              <a:gd name="connsiteX26" fmla="*/ 2391751 w 2391751"/>
              <a:gd name="connsiteY26" fmla="*/ 1850365 h 3241740"/>
              <a:gd name="connsiteX27" fmla="*/ 1738513 w 2391751"/>
              <a:gd name="connsiteY27" fmla="*/ 1850365 h 3241740"/>
              <a:gd name="connsiteX28" fmla="*/ 869256 w 2391751"/>
              <a:gd name="connsiteY28" fmla="*/ 1391375 h 3241740"/>
              <a:gd name="connsiteX29" fmla="*/ 1522494 w 2391751"/>
              <a:gd name="connsiteY29" fmla="*/ 1391375 h 3241740"/>
              <a:gd name="connsiteX30" fmla="*/ 1522494 w 2391751"/>
              <a:gd name="connsiteY30" fmla="*/ 1850365 h 3241740"/>
              <a:gd name="connsiteX31" fmla="*/ 869256 w 2391751"/>
              <a:gd name="connsiteY31" fmla="*/ 1850365 h 3241740"/>
              <a:gd name="connsiteX32" fmla="*/ 0 w 2391751"/>
              <a:gd name="connsiteY32" fmla="*/ 1391375 h 3241740"/>
              <a:gd name="connsiteX33" fmla="*/ 653238 w 2391751"/>
              <a:gd name="connsiteY33" fmla="*/ 1391375 h 3241740"/>
              <a:gd name="connsiteX34" fmla="*/ 653238 w 2391751"/>
              <a:gd name="connsiteY34" fmla="*/ 1850365 h 3241740"/>
              <a:gd name="connsiteX35" fmla="*/ 0 w 2391751"/>
              <a:gd name="connsiteY35" fmla="*/ 1850365 h 3241740"/>
              <a:gd name="connsiteX36" fmla="*/ 1738513 w 2391751"/>
              <a:gd name="connsiteY36" fmla="*/ 695688 h 3241740"/>
              <a:gd name="connsiteX37" fmla="*/ 2391751 w 2391751"/>
              <a:gd name="connsiteY37" fmla="*/ 695688 h 3241740"/>
              <a:gd name="connsiteX38" fmla="*/ 2391751 w 2391751"/>
              <a:gd name="connsiteY38" fmla="*/ 1154678 h 3241740"/>
              <a:gd name="connsiteX39" fmla="*/ 1738513 w 2391751"/>
              <a:gd name="connsiteY39" fmla="*/ 1154678 h 3241740"/>
              <a:gd name="connsiteX40" fmla="*/ 869256 w 2391751"/>
              <a:gd name="connsiteY40" fmla="*/ 695688 h 3241740"/>
              <a:gd name="connsiteX41" fmla="*/ 1522494 w 2391751"/>
              <a:gd name="connsiteY41" fmla="*/ 695688 h 3241740"/>
              <a:gd name="connsiteX42" fmla="*/ 1522494 w 2391751"/>
              <a:gd name="connsiteY42" fmla="*/ 1154678 h 3241740"/>
              <a:gd name="connsiteX43" fmla="*/ 869256 w 2391751"/>
              <a:gd name="connsiteY43" fmla="*/ 1154678 h 3241740"/>
              <a:gd name="connsiteX44" fmla="*/ 0 w 2391751"/>
              <a:gd name="connsiteY44" fmla="*/ 695688 h 3241740"/>
              <a:gd name="connsiteX45" fmla="*/ 653238 w 2391751"/>
              <a:gd name="connsiteY45" fmla="*/ 695688 h 3241740"/>
              <a:gd name="connsiteX46" fmla="*/ 653238 w 2391751"/>
              <a:gd name="connsiteY46" fmla="*/ 1154678 h 3241740"/>
              <a:gd name="connsiteX47" fmla="*/ 0 w 2391751"/>
              <a:gd name="connsiteY47" fmla="*/ 1154678 h 3241740"/>
              <a:gd name="connsiteX48" fmla="*/ 1738513 w 2391751"/>
              <a:gd name="connsiteY48" fmla="*/ 0 h 3241740"/>
              <a:gd name="connsiteX49" fmla="*/ 2391751 w 2391751"/>
              <a:gd name="connsiteY49" fmla="*/ 0 h 3241740"/>
              <a:gd name="connsiteX50" fmla="*/ 2391751 w 2391751"/>
              <a:gd name="connsiteY50" fmla="*/ 458990 h 3241740"/>
              <a:gd name="connsiteX51" fmla="*/ 1738513 w 2391751"/>
              <a:gd name="connsiteY51" fmla="*/ 458990 h 3241740"/>
              <a:gd name="connsiteX52" fmla="*/ 869256 w 2391751"/>
              <a:gd name="connsiteY52" fmla="*/ 0 h 3241740"/>
              <a:gd name="connsiteX53" fmla="*/ 1522494 w 2391751"/>
              <a:gd name="connsiteY53" fmla="*/ 0 h 3241740"/>
              <a:gd name="connsiteX54" fmla="*/ 1522494 w 2391751"/>
              <a:gd name="connsiteY54" fmla="*/ 458990 h 3241740"/>
              <a:gd name="connsiteX55" fmla="*/ 869256 w 2391751"/>
              <a:gd name="connsiteY55" fmla="*/ 458990 h 3241740"/>
              <a:gd name="connsiteX56" fmla="*/ 0 w 2391751"/>
              <a:gd name="connsiteY56" fmla="*/ 0 h 3241740"/>
              <a:gd name="connsiteX57" fmla="*/ 653238 w 2391751"/>
              <a:gd name="connsiteY57" fmla="*/ 0 h 3241740"/>
              <a:gd name="connsiteX58" fmla="*/ 653238 w 2391751"/>
              <a:gd name="connsiteY58" fmla="*/ 458990 h 3241740"/>
              <a:gd name="connsiteX59" fmla="*/ 0 w 2391751"/>
              <a:gd name="connsiteY59" fmla="*/ 458990 h 324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91751" h="3241740">
                <a:moveTo>
                  <a:pt x="1738513" y="2782750"/>
                </a:moveTo>
                <a:lnTo>
                  <a:pt x="2391751" y="2782750"/>
                </a:lnTo>
                <a:lnTo>
                  <a:pt x="2391751" y="3241740"/>
                </a:lnTo>
                <a:lnTo>
                  <a:pt x="1738513" y="3241740"/>
                </a:lnTo>
                <a:close/>
                <a:moveTo>
                  <a:pt x="869256" y="2782750"/>
                </a:moveTo>
                <a:lnTo>
                  <a:pt x="1522494" y="2782750"/>
                </a:lnTo>
                <a:lnTo>
                  <a:pt x="1522494" y="3241740"/>
                </a:lnTo>
                <a:lnTo>
                  <a:pt x="869256" y="3241740"/>
                </a:lnTo>
                <a:close/>
                <a:moveTo>
                  <a:pt x="0" y="2782750"/>
                </a:moveTo>
                <a:lnTo>
                  <a:pt x="653238" y="2782750"/>
                </a:lnTo>
                <a:lnTo>
                  <a:pt x="653238" y="3241740"/>
                </a:lnTo>
                <a:lnTo>
                  <a:pt x="0" y="3241740"/>
                </a:lnTo>
                <a:close/>
                <a:moveTo>
                  <a:pt x="1738513" y="2087063"/>
                </a:moveTo>
                <a:lnTo>
                  <a:pt x="2391751" y="2087063"/>
                </a:lnTo>
                <a:lnTo>
                  <a:pt x="2391751" y="2546053"/>
                </a:lnTo>
                <a:lnTo>
                  <a:pt x="1738513" y="2546053"/>
                </a:lnTo>
                <a:close/>
                <a:moveTo>
                  <a:pt x="869256" y="2087063"/>
                </a:moveTo>
                <a:lnTo>
                  <a:pt x="1522494" y="2087063"/>
                </a:lnTo>
                <a:lnTo>
                  <a:pt x="1522494" y="2546053"/>
                </a:lnTo>
                <a:lnTo>
                  <a:pt x="869256" y="2546053"/>
                </a:lnTo>
                <a:close/>
                <a:moveTo>
                  <a:pt x="0" y="2087063"/>
                </a:moveTo>
                <a:lnTo>
                  <a:pt x="653238" y="2087063"/>
                </a:lnTo>
                <a:lnTo>
                  <a:pt x="653238" y="2546053"/>
                </a:lnTo>
                <a:lnTo>
                  <a:pt x="0" y="2546053"/>
                </a:lnTo>
                <a:close/>
                <a:moveTo>
                  <a:pt x="1738513" y="1391375"/>
                </a:moveTo>
                <a:lnTo>
                  <a:pt x="2391751" y="1391375"/>
                </a:lnTo>
                <a:lnTo>
                  <a:pt x="2391751" y="1850365"/>
                </a:lnTo>
                <a:lnTo>
                  <a:pt x="1738513" y="1850365"/>
                </a:lnTo>
                <a:close/>
                <a:moveTo>
                  <a:pt x="869256" y="1391375"/>
                </a:moveTo>
                <a:lnTo>
                  <a:pt x="1522494" y="1391375"/>
                </a:lnTo>
                <a:lnTo>
                  <a:pt x="1522494" y="1850365"/>
                </a:lnTo>
                <a:lnTo>
                  <a:pt x="869256" y="1850365"/>
                </a:lnTo>
                <a:close/>
                <a:moveTo>
                  <a:pt x="0" y="1391375"/>
                </a:moveTo>
                <a:lnTo>
                  <a:pt x="653238" y="1391375"/>
                </a:lnTo>
                <a:lnTo>
                  <a:pt x="653238" y="1850365"/>
                </a:lnTo>
                <a:lnTo>
                  <a:pt x="0" y="1850365"/>
                </a:lnTo>
                <a:close/>
                <a:moveTo>
                  <a:pt x="1738513" y="695688"/>
                </a:moveTo>
                <a:lnTo>
                  <a:pt x="2391751" y="695688"/>
                </a:lnTo>
                <a:lnTo>
                  <a:pt x="2391751" y="1154678"/>
                </a:lnTo>
                <a:lnTo>
                  <a:pt x="1738513" y="1154678"/>
                </a:lnTo>
                <a:close/>
                <a:moveTo>
                  <a:pt x="869256" y="695688"/>
                </a:moveTo>
                <a:lnTo>
                  <a:pt x="1522494" y="695688"/>
                </a:lnTo>
                <a:lnTo>
                  <a:pt x="1522494" y="1154678"/>
                </a:lnTo>
                <a:lnTo>
                  <a:pt x="869256" y="1154678"/>
                </a:lnTo>
                <a:close/>
                <a:moveTo>
                  <a:pt x="0" y="695688"/>
                </a:moveTo>
                <a:lnTo>
                  <a:pt x="653238" y="695688"/>
                </a:lnTo>
                <a:lnTo>
                  <a:pt x="653238" y="1154678"/>
                </a:lnTo>
                <a:lnTo>
                  <a:pt x="0" y="1154678"/>
                </a:lnTo>
                <a:close/>
                <a:moveTo>
                  <a:pt x="1738513" y="0"/>
                </a:moveTo>
                <a:lnTo>
                  <a:pt x="2391751" y="0"/>
                </a:lnTo>
                <a:lnTo>
                  <a:pt x="2391751" y="458990"/>
                </a:lnTo>
                <a:lnTo>
                  <a:pt x="1738513" y="458990"/>
                </a:lnTo>
                <a:close/>
                <a:moveTo>
                  <a:pt x="869256" y="0"/>
                </a:moveTo>
                <a:lnTo>
                  <a:pt x="1522494" y="0"/>
                </a:lnTo>
                <a:lnTo>
                  <a:pt x="1522494" y="458990"/>
                </a:lnTo>
                <a:lnTo>
                  <a:pt x="869256" y="458990"/>
                </a:lnTo>
                <a:close/>
                <a:moveTo>
                  <a:pt x="0" y="0"/>
                </a:moveTo>
                <a:lnTo>
                  <a:pt x="653238" y="0"/>
                </a:lnTo>
                <a:lnTo>
                  <a:pt x="653238" y="458990"/>
                </a:lnTo>
                <a:lnTo>
                  <a:pt x="0" y="458990"/>
                </a:ln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38307 0.05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26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8" dur="12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6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6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7 L 0.28776 -3.7037E-7 " pathEditMode="relative" rAng="0" ptsTypes="AA">
                                      <p:cBhvr>
                                        <p:cTn id="143" dur="1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2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147" grpId="0"/>
      <p:bldP spid="148" grpId="0"/>
      <p:bldP spid="149" grpId="0"/>
      <p:bldP spid="18" grpId="0" animBg="1"/>
      <p:bldP spid="150" grpId="0"/>
      <p:bldP spid="32" grpId="0" animBg="1"/>
      <p:bldP spid="71" grpId="0" animBg="1"/>
      <p:bldP spid="3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5" grpId="0" animBg="1"/>
      <p:bldP spid="69" grpId="0" animBg="1"/>
      <p:bldP spid="154" grpId="0" animBg="1"/>
      <p:bldP spid="156" grpId="0" animBg="1"/>
      <p:bldP spid="160" grpId="0" animBg="1"/>
      <p:bldP spid="161" grpId="0" animBg="1"/>
      <p:bldP spid="162" grpId="0" animBg="1"/>
      <p:bldP spid="178" grpId="0" animBg="1"/>
      <p:bldP spid="182" grpId="0" animBg="1"/>
      <p:bldP spid="183" grpId="0" animBg="1"/>
      <p:bldP spid="184" grpId="0" animBg="1"/>
      <p:bldP spid="195" grpId="0" animBg="1"/>
      <p:bldP spid="195" grpId="1" animBg="1"/>
      <p:bldP spid="196" grpId="0" animBg="1"/>
      <p:bldP spid="5" grpId="0"/>
      <p:bldP spid="197" grpId="0"/>
      <p:bldP spid="197" grpId="1"/>
      <p:bldP spid="197" grpId="2"/>
      <p:bldP spid="155" grpId="0" animBg="1"/>
      <p:bldP spid="155" grpId="1" animBg="1"/>
      <p:bldP spid="155" grpId="2" animBg="1"/>
      <p:bldP spid="155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B3A2-E18C-433D-ACFB-8863979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49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Automated ML Customer Testimonials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D22D-A0C3-4545-AFE1-FBD20C6F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641" y="1690686"/>
            <a:ext cx="3196856" cy="4086139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Press-coverage from public preview:</a:t>
            </a:r>
          </a:p>
          <a:p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CNET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  <a:hlinkClick r:id="" action="ppaction://noactio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  <a:hlinkClick r:id="" action="ppaction://noactio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  <a:hlinkClick r:id="" action="ppaction://noaction"/>
              </a:rPr>
              <a:t>VentureBeat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  <a:hlinkClick r:id="" action="ppaction://noactio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  <a:hlinkClick r:id="" action="ppaction://noaction"/>
              </a:rPr>
              <a:t>PRNewswire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B18E2F-F62E-40FE-B3E3-B349DDBCB67C}"/>
              </a:ext>
            </a:extLst>
          </p:cNvPr>
          <p:cNvGraphicFramePr/>
          <p:nvPr>
            <p:extLst/>
          </p:nvPr>
        </p:nvGraphicFramePr>
        <p:xfrm>
          <a:off x="3689497" y="1185585"/>
          <a:ext cx="8128000" cy="509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01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201-DE7F-495C-8627-12EC5D0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Automated ML Capabilities</a:t>
            </a:r>
            <a:endParaRPr lang="en-US" sz="4000" kern="1200"/>
          </a:p>
        </p:txBody>
      </p:sp>
    </p:spTree>
    <p:extLst>
      <p:ext uri="{BB962C8B-B14F-4D97-AF65-F5344CB8AC3E}">
        <p14:creationId xmlns:p14="http://schemas.microsoft.com/office/powerpoint/2010/main" val="27739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B3A2-E18C-433D-ACFB-8863979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49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Automated ML Capabilities</a:t>
            </a:r>
            <a:br>
              <a:rPr lang="en-US" sz="44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D22D-A0C3-4545-AFE1-FBD20C6F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0218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Based on Microsoft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Brain trained with several million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Collaborative filtering and Bayesian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Privacy preserving: No need to “see” the data</a:t>
            </a:r>
          </a:p>
        </p:txBody>
      </p:sp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5CDA4D0-60DF-42B9-ADBB-905718665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451" y="2068933"/>
            <a:ext cx="6329349" cy="3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B3A2-E18C-433D-ACFB-8863979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49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Automated ML Capabilities</a:t>
            </a:r>
            <a:br>
              <a:rPr lang="en-US" sz="44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D22D-A0C3-4545-AFE1-FBD20C6F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690688"/>
            <a:ext cx="4004388" cy="510991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ML Scenarios: Classification &amp; Regression,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Integration: Azure Machine Learning, Azure Notebooks, </a:t>
            </a:r>
            <a:r>
              <a:rPr lang="en-US" sz="2000" err="1">
                <a:latin typeface="Segoe UI Light" panose="020B0502040204020203" pitchFamily="34" charset="0"/>
                <a:cs typeface="Segoe UI Light" panose="020B0502040204020203" pitchFamily="34" charset="0"/>
              </a:rPr>
              <a:t>Jupyter</a:t>
            </a: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Data Type: Numeric,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Languages: Python SDK for deployment and hosting for inference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Training Compute: Local Machine, Remote Azure DSVM (Linux), Azure Batch AI, Databricks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Transparency: View run history, model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Scale: Faster model training using multiple cores and parallel experiments</a:t>
            </a:r>
          </a:p>
        </p:txBody>
      </p:sp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5CDA4D0-60DF-42B9-ADBB-905718665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451" y="2102185"/>
            <a:ext cx="6329349" cy="3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D22D-A0C3-4545-AFE1-FBD20C6F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24466"/>
            <a:ext cx="4107024" cy="35607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Dropping high cardinality or no variance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Missing value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Generating additional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 and encodings</a:t>
            </a:r>
          </a:p>
          <a:p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74B3C-4344-40CE-A026-F99B203DB3C4}"/>
              </a:ext>
            </a:extLst>
          </p:cNvPr>
          <p:cNvSpPr/>
          <p:nvPr/>
        </p:nvSpPr>
        <p:spPr>
          <a:xfrm>
            <a:off x="838200" y="365125"/>
            <a:ext cx="1141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B956EBBA-0136-47BE-8E6E-27EFC5337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88" y="2984325"/>
            <a:ext cx="6686939" cy="1337218"/>
          </a:xfrm>
          <a:prstGeom prst="rect">
            <a:avLst/>
          </a:prstGeom>
          <a:ln w="38100" cap="sq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99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D22D-A0C3-4545-AFE1-FBD20C6F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768593"/>
            <a:ext cx="4107024" cy="44735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importance as part of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feature importance for a given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72D5E-FDF4-471A-ACEA-0749F1CB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2840" y="2102185"/>
            <a:ext cx="5192569" cy="3804278"/>
          </a:xfrm>
          <a:prstGeom prst="rect">
            <a:avLst/>
          </a:prstGeom>
          <a:ln w="38100" cap="sq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C74B3C-4344-40CE-A026-F99B203DB3C4}"/>
              </a:ext>
            </a:extLst>
          </p:cNvPr>
          <p:cNvSpPr/>
          <p:nvPr/>
        </p:nvSpPr>
        <p:spPr>
          <a:xfrm>
            <a:off x="838200" y="365125"/>
            <a:ext cx="1141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Model Explain-ability</a:t>
            </a:r>
          </a:p>
        </p:txBody>
      </p:sp>
    </p:spTree>
    <p:extLst>
      <p:ext uri="{BB962C8B-B14F-4D97-AF65-F5344CB8AC3E}">
        <p14:creationId xmlns:p14="http://schemas.microsoft.com/office/powerpoint/2010/main" val="138777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6556" y="326390"/>
            <a:ext cx="4795873" cy="701731"/>
          </a:xfrm>
        </p:spPr>
        <p:txBody>
          <a:bodyPr/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F9959-4F39-4F6F-B931-DB875E93EB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6100"/>
          </a:xfrm>
        </p:spPr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269241" y="1743959"/>
            <a:ext cx="5725160" cy="3368182"/>
          </a:xfrm>
        </p:spPr>
        <p:txBody>
          <a:bodyPr vert="horz" lIns="182880" tIns="146304" rIns="182880" bIns="146304" rtlCol="0" anchor="t">
            <a:noAutofit/>
          </a:bodyPr>
          <a:lstStyle/>
          <a:p>
            <a:pPr marL="342900" lvl="0" indent="-342900" defTabSz="9144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 Video</a:t>
            </a:r>
          </a:p>
          <a:p>
            <a:pPr marL="342900" lvl="0" indent="-342900" defTabSz="9144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Automated Machine Learning</a:t>
            </a:r>
          </a:p>
          <a:p>
            <a:pPr marL="342900" lvl="0" indent="-34290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Automated ML Capabilities</a:t>
            </a:r>
          </a:p>
          <a:p>
            <a:pPr marL="342900" lvl="0" indent="-34290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79949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201-DE7F-495C-8627-12EC5D0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Workshop</a:t>
            </a:r>
            <a:endParaRPr lang="en-US" sz="4000" kern="1200" dirty="0"/>
          </a:p>
        </p:txBody>
      </p:sp>
    </p:spTree>
    <p:extLst>
      <p:ext uri="{BB962C8B-B14F-4D97-AF65-F5344CB8AC3E}">
        <p14:creationId xmlns:p14="http://schemas.microsoft.com/office/powerpoint/2010/main" val="18636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201-DE7F-495C-8627-12EC5D0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119265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1. Go to aka.ms/</a:t>
            </a:r>
            <a:r>
              <a:rPr lang="en-US" sz="2400" dirty="0" err="1"/>
              <a:t>GlobalAINotebook</a:t>
            </a:r>
            <a:br>
              <a:rPr lang="en-US" sz="2400" dirty="0"/>
            </a:br>
            <a:endParaRPr lang="en-US" sz="2400" kern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07E30-FF61-48DF-84EF-0C2BDFBD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75" y="370455"/>
            <a:ext cx="4268605" cy="117154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E72D8F4-1671-4EAA-BF27-D7E91DCF3E24}"/>
              </a:ext>
            </a:extLst>
          </p:cNvPr>
          <p:cNvSpPr txBox="1">
            <a:spLocks/>
          </p:cNvSpPr>
          <p:nvPr/>
        </p:nvSpPr>
        <p:spPr>
          <a:xfrm>
            <a:off x="437113" y="1311110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2. Click on 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92135-BD91-4DD5-A128-AB28A072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13" y="1908359"/>
            <a:ext cx="4578741" cy="16395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14CEA-C0FE-463F-85B4-212D0AD4C5F0}"/>
              </a:ext>
            </a:extLst>
          </p:cNvPr>
          <p:cNvSpPr/>
          <p:nvPr/>
        </p:nvSpPr>
        <p:spPr>
          <a:xfrm>
            <a:off x="8532362" y="2392059"/>
            <a:ext cx="425736" cy="18119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7E2C78D-E032-447F-9998-350DD19CB3E3}"/>
              </a:ext>
            </a:extLst>
          </p:cNvPr>
          <p:cNvSpPr txBox="1">
            <a:spLocks/>
          </p:cNvSpPr>
          <p:nvPr/>
        </p:nvSpPr>
        <p:spPr>
          <a:xfrm>
            <a:off x="437113" y="3632953"/>
            <a:ext cx="10961423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3.Enter Project name, Project ID and uncheck Public tick box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F07EA26-6328-4B30-8894-F4D6FEBE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02" y="4020912"/>
            <a:ext cx="2069518" cy="1511525"/>
          </a:xfrm>
          <a:prstGeom prst="rect">
            <a:avLst/>
          </a:prstGeom>
        </p:spPr>
      </p:pic>
      <p:sp>
        <p:nvSpPr>
          <p:cNvPr id="36" name="Title 6">
            <a:extLst>
              <a:ext uri="{FF2B5EF4-FFF2-40B4-BE49-F238E27FC236}">
                <a16:creationId xmlns:a16="http://schemas.microsoft.com/office/drawing/2014/main" id="{7AF80110-BBA2-47D0-A8D0-EA773531F5F2}"/>
              </a:ext>
            </a:extLst>
          </p:cNvPr>
          <p:cNvSpPr txBox="1">
            <a:spLocks/>
          </p:cNvSpPr>
          <p:nvPr/>
        </p:nvSpPr>
        <p:spPr>
          <a:xfrm>
            <a:off x="407616" y="5161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4. Open notebook and follow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473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B87E8DF-9D95-4C4D-A900-81795C2B43E2}"/>
              </a:ext>
            </a:extLst>
          </p:cNvPr>
          <p:cNvSpPr txBox="1">
            <a:spLocks/>
          </p:cNvSpPr>
          <p:nvPr/>
        </p:nvSpPr>
        <p:spPr bwMode="auto">
          <a:xfrm>
            <a:off x="2452380" y="2463390"/>
            <a:ext cx="7287240" cy="2045549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en-US" sz="4700">
                <a:solidFill>
                  <a:srgbClr val="FFFFFF"/>
                </a:solidFill>
                <a:latin typeface="Segoe UI Light"/>
              </a:rPr>
              <a:t>Thank You!</a:t>
            </a:r>
            <a:endParaRPr kumimoji="0" lang="en-US" sz="2800" b="0" i="0" u="none" strike="noStrike" kern="120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endParaRPr kumimoji="0" lang="en-US" sz="2800" b="0" i="0" u="none" strike="noStrike" kern="120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2800" spc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 Platform Team</a:t>
            </a:r>
            <a:endParaRPr kumimoji="0" lang="en-US" sz="2800" b="0" i="0" u="none" strike="noStrike" kern="120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171266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Resources</a:t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4849198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AskAutomatedML@microsoft.com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2286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2286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https://aka.ms/AutomatedML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2286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https://aka.ms/AutomatedMLDocs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https://github.com/Azure/MachineLearningNotebooks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0" indent="-228600"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0226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201-DE7F-495C-8627-12EC5D0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Segoe UI Light"/>
                <a:cs typeface="Segoe UI Light"/>
                <a:hlinkClick r:id="rId2"/>
              </a:rPr>
              <a:t>Welcome Video</a:t>
            </a:r>
            <a:endParaRPr lang="en-US" sz="4000" kern="12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57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201-DE7F-495C-8627-12EC5D0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Segoe UI Light"/>
                <a:cs typeface="Segoe UI Light"/>
              </a:rPr>
              <a:t>Why Automated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762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1B022-A3B7-4985-87CE-A55E0767F348}"/>
              </a:ext>
            </a:extLst>
          </p:cNvPr>
          <p:cNvSpPr txBox="1"/>
          <p:nvPr/>
        </p:nvSpPr>
        <p:spPr>
          <a:xfrm>
            <a:off x="1005401" y="2304436"/>
            <a:ext cx="2002124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Segoe UI Semibold" panose="020B0702040204020203" pitchFamily="34" charset="0"/>
              </a:rPr>
              <a:t>SQL DB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Segoe UI Semibold" panose="020B0702040204020203" pitchFamily="34" charset="0"/>
              </a:rPr>
              <a:t>Cosmos DB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Segoe UI Semibold" panose="020B0702040204020203" pitchFamily="34" charset="0"/>
              </a:rPr>
              <a:t>Datawarehouse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Segoe UI Semibold" panose="020B0702040204020203" pitchFamily="34" charset="0"/>
              </a:rPr>
              <a:t>Data lake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Segoe UI Semibold" panose="020B0702040204020203" pitchFamily="34" charset="0"/>
              </a:rPr>
              <a:t>Blob storage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958F95-EBD7-4850-89B9-5D5BDC24F1E6}"/>
              </a:ext>
            </a:extLst>
          </p:cNvPr>
          <p:cNvSpPr/>
          <p:nvPr/>
        </p:nvSpPr>
        <p:spPr>
          <a:xfrm>
            <a:off x="2110883" y="2498979"/>
            <a:ext cx="637551" cy="2174569"/>
          </a:xfrm>
          <a:prstGeom prst="rightBrace">
            <a:avLst>
              <a:gd name="adj1" fmla="val 54386"/>
              <a:gd name="adj2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630F9-F5F3-447F-B613-3A60D16A1492}"/>
              </a:ext>
            </a:extLst>
          </p:cNvPr>
          <p:cNvSpPr/>
          <p:nvPr/>
        </p:nvSpPr>
        <p:spPr>
          <a:xfrm>
            <a:off x="3503098" y="4518045"/>
            <a:ext cx="1272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Segoe UI Semilight" charset="0"/>
                <a:cs typeface="Segoe UI Semibold" panose="020B0702040204020203" pitchFamily="34" charset="0"/>
              </a:rPr>
              <a:t>Prepare Data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29FE66B7-AD0B-4567-89F3-A5A4CCEC81E1}"/>
              </a:ext>
            </a:extLst>
          </p:cNvPr>
          <p:cNvSpPr/>
          <p:nvPr/>
        </p:nvSpPr>
        <p:spPr bwMode="auto">
          <a:xfrm rot="13500000">
            <a:off x="5222451" y="3339428"/>
            <a:ext cx="474825" cy="474825"/>
          </a:xfrm>
          <a:prstGeom prst="corner">
            <a:avLst>
              <a:gd name="adj1" fmla="val 10308"/>
              <a:gd name="adj2" fmla="val 9545"/>
            </a:avLst>
          </a:prstGeom>
          <a:solidFill>
            <a:srgbClr val="0070C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Segoe UI" pitchFamily="34" charset="0"/>
            </a:endParaRP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3C4BCBDA-ECA4-45FD-A4CF-EE636811AAE0}"/>
              </a:ext>
            </a:extLst>
          </p:cNvPr>
          <p:cNvSpPr/>
          <p:nvPr/>
        </p:nvSpPr>
        <p:spPr bwMode="auto">
          <a:xfrm rot="13500000">
            <a:off x="8213592" y="3339429"/>
            <a:ext cx="474825" cy="474825"/>
          </a:xfrm>
          <a:prstGeom prst="corner">
            <a:avLst>
              <a:gd name="adj1" fmla="val 10308"/>
              <a:gd name="adj2" fmla="val 9545"/>
            </a:avLst>
          </a:prstGeom>
          <a:solidFill>
            <a:srgbClr val="0070C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A2014-B5DE-400D-A105-98D817CA8493}"/>
              </a:ext>
            </a:extLst>
          </p:cNvPr>
          <p:cNvSpPr/>
          <p:nvPr/>
        </p:nvSpPr>
        <p:spPr>
          <a:xfrm>
            <a:off x="6468799" y="4518045"/>
            <a:ext cx="1243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Segoe UI Semilight" charset="0"/>
                <a:cs typeface="Segoe UI Semibold" panose="020B0702040204020203" pitchFamily="34" charset="0"/>
              </a:rPr>
              <a:t>Build &amp; 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6D198-E432-4007-B860-D65B90FD3EC3}"/>
              </a:ext>
            </a:extLst>
          </p:cNvPr>
          <p:cNvSpPr/>
          <p:nvPr/>
        </p:nvSpPr>
        <p:spPr>
          <a:xfrm>
            <a:off x="9753348" y="4518045"/>
            <a:ext cx="7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Segoe UI Semilight" charset="0"/>
                <a:cs typeface="Segoe UI Semibold" panose="020B0702040204020203" pitchFamily="34" charset="0"/>
              </a:rPr>
              <a:t>Deploy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07FE30-8F04-4929-868C-C79853AA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070" y="2761104"/>
            <a:ext cx="1455228" cy="14829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452337A-C9DD-4B1B-80E2-10F80456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8553" y="2748819"/>
            <a:ext cx="1788778" cy="14952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C292A-7699-4BBD-958F-DABFDCEEC443}"/>
              </a:ext>
            </a:extLst>
          </p:cNvPr>
          <p:cNvGrpSpPr/>
          <p:nvPr/>
        </p:nvGrpSpPr>
        <p:grpSpPr>
          <a:xfrm>
            <a:off x="3469347" y="2761104"/>
            <a:ext cx="1395364" cy="1319280"/>
            <a:chOff x="417356" y="1710268"/>
            <a:chExt cx="1611859" cy="15239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743F41-B937-496D-8630-34E249AEC10E}"/>
                </a:ext>
              </a:extLst>
            </p:cNvPr>
            <p:cNvGrpSpPr/>
            <p:nvPr/>
          </p:nvGrpSpPr>
          <p:grpSpPr>
            <a:xfrm>
              <a:off x="417356" y="1710268"/>
              <a:ext cx="430961" cy="1413950"/>
              <a:chOff x="1395310" y="3332039"/>
              <a:chExt cx="430961" cy="1413950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CC7CBE59-8811-4122-8BD2-0EA76D957E79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D8AD60-50BA-4BD8-A16B-5A41F4492F5B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93560BC-8F30-4DA4-ADDA-5525A4F99DDA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AFE56D-2F1A-4067-A3C6-6B65D362D96D}"/>
                </a:ext>
              </a:extLst>
            </p:cNvPr>
            <p:cNvGrpSpPr/>
            <p:nvPr/>
          </p:nvGrpSpPr>
          <p:grpSpPr>
            <a:xfrm>
              <a:off x="940569" y="1710268"/>
              <a:ext cx="430961" cy="1413950"/>
              <a:chOff x="1395310" y="3332039"/>
              <a:chExt cx="430961" cy="1413950"/>
            </a:xfrm>
            <a:solidFill>
              <a:srgbClr val="F15B2A"/>
            </a:solidFill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14CA06A4-44EE-45F1-9023-30F7B7A0EF2E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solidFill>
                <a:srgbClr val="F15B2A">
                  <a:alpha val="46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077F7DA-D5E9-4C1A-A3DD-74DD7D76CF98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solidFill>
                <a:srgbClr val="F15B2A">
                  <a:alpha val="46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2B8509A-7E6E-4A04-A587-02CD1F873ABA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solidFill>
                <a:srgbClr val="F15B2A">
                  <a:alpha val="46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006A00-B7B6-4D54-91BD-95B1CAE4AFF7}"/>
                </a:ext>
              </a:extLst>
            </p:cNvPr>
            <p:cNvGrpSpPr/>
            <p:nvPr/>
          </p:nvGrpSpPr>
          <p:grpSpPr>
            <a:xfrm>
              <a:off x="1463782" y="1710268"/>
              <a:ext cx="430961" cy="1413950"/>
              <a:chOff x="1395310" y="3332039"/>
              <a:chExt cx="430961" cy="1413950"/>
            </a:xfrm>
            <a:solidFill>
              <a:srgbClr val="00BCF2"/>
            </a:solidFill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BFA4FD23-97AA-4769-A750-65C495851988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solidFill>
                <a:srgbClr val="00BCF2">
                  <a:alpha val="46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3C2854-CB3E-4025-9072-214ABC536416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solidFill>
                <a:srgbClr val="00BCF2">
                  <a:alpha val="46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669DD04-6C35-4E66-9FC6-E8E3F2E68467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solidFill>
                <a:srgbClr val="00BCF2">
                  <a:alpha val="46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75FB49-F6BF-4CAD-AC0E-93001B42E966}"/>
                </a:ext>
              </a:extLst>
            </p:cNvPr>
            <p:cNvGrpSpPr/>
            <p:nvPr/>
          </p:nvGrpSpPr>
          <p:grpSpPr>
            <a:xfrm>
              <a:off x="473590" y="1759166"/>
              <a:ext cx="430961" cy="1413950"/>
              <a:chOff x="1395310" y="3332039"/>
              <a:chExt cx="430961" cy="1413950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85D6A97-6D6D-4AE6-85B8-2494BF2D592A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solidFill>
                <a:srgbClr val="B4D7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451D8A-6802-4FC8-B6A5-B9566A667CEA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solidFill>
                <a:srgbClr val="B4D7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7894F3-B4F2-41B1-B233-CA856612F262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solidFill>
                <a:srgbClr val="B4D7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0AC9FE-4EA6-4129-A44E-1E4F946879AC}"/>
                </a:ext>
              </a:extLst>
            </p:cNvPr>
            <p:cNvGrpSpPr/>
            <p:nvPr/>
          </p:nvGrpSpPr>
          <p:grpSpPr>
            <a:xfrm>
              <a:off x="996803" y="1759166"/>
              <a:ext cx="430961" cy="1413950"/>
              <a:chOff x="1395310" y="3332039"/>
              <a:chExt cx="430961" cy="1413950"/>
            </a:xfrm>
            <a:solidFill>
              <a:srgbClr val="AB645B"/>
            </a:solidFill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54DA9539-5BBF-4718-A175-AC81CF6409A3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14221A6-058F-498D-A7D6-A2AC0628A861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9F7DC3E-A275-4AF0-9E56-B8020B140342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C676B24-B64D-46E0-8D25-E6F071F153EB}"/>
                </a:ext>
              </a:extLst>
            </p:cNvPr>
            <p:cNvGrpSpPr/>
            <p:nvPr/>
          </p:nvGrpSpPr>
          <p:grpSpPr>
            <a:xfrm>
              <a:off x="1520016" y="1759166"/>
              <a:ext cx="430961" cy="1413950"/>
              <a:chOff x="1395310" y="3332039"/>
              <a:chExt cx="430961" cy="1413950"/>
            </a:xfrm>
            <a:solidFill>
              <a:srgbClr val="00A8E9"/>
            </a:solidFill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11BAAB4-24BB-4FC4-BF12-7E0059B9694D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3611E1-8C44-4E1B-845C-F678FEA26DF2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DEE966F-A135-42F3-A161-E3207BA2FEB2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6EFA64-453D-45C4-ADD9-DD1625F22DF8}"/>
                </a:ext>
              </a:extLst>
            </p:cNvPr>
            <p:cNvGrpSpPr/>
            <p:nvPr/>
          </p:nvGrpSpPr>
          <p:grpSpPr>
            <a:xfrm>
              <a:off x="551828" y="1820289"/>
              <a:ext cx="430961" cy="1413950"/>
              <a:chOff x="1395310" y="3332039"/>
              <a:chExt cx="430961" cy="1413950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D4BF770B-EB8F-4A08-A092-0C1757AA4ABF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A2E620-496A-45DE-8116-49E0D9EFE4A6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33E8A6B-506D-404C-A961-270629D76762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B4FAA8-4F02-49A8-A3B8-2A1E94997070}"/>
                </a:ext>
              </a:extLst>
            </p:cNvPr>
            <p:cNvGrpSpPr/>
            <p:nvPr/>
          </p:nvGrpSpPr>
          <p:grpSpPr>
            <a:xfrm>
              <a:off x="1075041" y="1820289"/>
              <a:ext cx="430961" cy="1413950"/>
              <a:chOff x="1395310" y="3332039"/>
              <a:chExt cx="430961" cy="1413950"/>
            </a:xfrm>
            <a:solidFill>
              <a:srgbClr val="F15B2A"/>
            </a:solidFill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6551D890-B5CB-4119-A535-0AEBDC65BF36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EA89E2-4BC0-4053-9F53-8AA7DD11E22B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935BD6-5253-4504-92EB-1A820E1C5D41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6EEFF2D-3C11-4886-BD80-A36DA90EEEB2}"/>
                </a:ext>
              </a:extLst>
            </p:cNvPr>
            <p:cNvGrpSpPr/>
            <p:nvPr/>
          </p:nvGrpSpPr>
          <p:grpSpPr>
            <a:xfrm>
              <a:off x="1598254" y="1820289"/>
              <a:ext cx="430961" cy="1413950"/>
              <a:chOff x="1395310" y="3332039"/>
              <a:chExt cx="430961" cy="1413950"/>
            </a:xfrm>
            <a:solidFill>
              <a:srgbClr val="00BCF2"/>
            </a:solidFill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3C2B0164-212B-422E-90DB-9C998A629E07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17C1EB-8F38-4F9E-A9E7-2650EB75D595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1C92C-1DFB-4517-BE93-211C01AD4BA4}"/>
                  </a:ext>
                </a:extLst>
              </p:cNvPr>
              <p:cNvSpPr/>
              <p:nvPr/>
            </p:nvSpPr>
            <p:spPr bwMode="auto">
              <a:xfrm>
                <a:off x="1413641" y="4351691"/>
                <a:ext cx="394299" cy="39429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C5F3EEC8-88A7-4E11-A6F0-5478CFFF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028"/>
            <a:ext cx="10515600" cy="1325563"/>
          </a:xfrm>
        </p:spPr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</a:t>
            </a:r>
            <a:r>
              <a:rPr lang="en-US">
                <a:latin typeface="Segoe UI Light"/>
                <a:cs typeface="Segoe UI Light"/>
              </a:rPr>
              <a:t>Process</a:t>
            </a:r>
            <a:endParaRPr lang="en-US" spc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229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C4AC55CB-1E53-4046-9F18-736C738B94F2}"/>
              </a:ext>
            </a:extLst>
          </p:cNvPr>
          <p:cNvSpPr txBox="1">
            <a:spLocks/>
          </p:cNvSpPr>
          <p:nvPr/>
        </p:nvSpPr>
        <p:spPr>
          <a:xfrm>
            <a:off x="2660794" y="4873351"/>
            <a:ext cx="6885978" cy="568833"/>
          </a:xfrm>
          <a:prstGeom prst="rect">
            <a:avLst/>
          </a:prstGeom>
          <a:noFill/>
        </p:spPr>
        <p:txBody>
          <a:bodyPr wrap="square" tIns="89642" bIns="89642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-5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How much is this car worth?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3669FDF-B3F4-4C9E-A603-C252A18C2BAB}"/>
              </a:ext>
            </a:extLst>
          </p:cNvPr>
          <p:cNvSpPr>
            <a:spLocks noEditPoints="1"/>
          </p:cNvSpPr>
          <p:nvPr/>
        </p:nvSpPr>
        <p:spPr bwMode="auto">
          <a:xfrm>
            <a:off x="4446814" y="2659496"/>
            <a:ext cx="3298372" cy="1984378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693D4-FD57-41B5-995B-476C4411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5" y="463942"/>
            <a:ext cx="10676125" cy="758022"/>
          </a:xfrm>
        </p:spPr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Problem Example</a:t>
            </a:r>
            <a:br>
              <a:rPr lang="en-US"/>
            </a:br>
            <a:endParaRPr lang="en-US" sz="2000" spc="0">
              <a:ln>
                <a:noFill/>
              </a:ln>
              <a:solidFill>
                <a:schemeClr val="tx2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142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6667" fill="hold" grpId="0" nodeType="with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5000">
                                          <p:cBhvr additive="base">
                                            <p:cTn id="1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5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2"/>
          <p:cNvSpPr>
            <a:spLocks noGrp="1"/>
          </p:cNvSpPr>
          <p:nvPr>
            <p:ph type="title"/>
          </p:nvPr>
        </p:nvSpPr>
        <p:spPr>
          <a:xfrm>
            <a:off x="735754" y="339959"/>
            <a:ext cx="11128895" cy="1107996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Creation Is Typically Time-Consuming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8F540-B516-4595-99BE-669BAE43E877}"/>
              </a:ext>
            </a:extLst>
          </p:cNvPr>
          <p:cNvSpPr/>
          <p:nvPr/>
        </p:nvSpPr>
        <p:spPr bwMode="auto">
          <a:xfrm>
            <a:off x="735582" y="2780150"/>
            <a:ext cx="1775864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Condition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Regulations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458CC-0786-48FB-A64B-B427CE24316B}"/>
              </a:ext>
            </a:extLst>
          </p:cNvPr>
          <p:cNvSpPr/>
          <p:nvPr/>
        </p:nvSpPr>
        <p:spPr bwMode="auto">
          <a:xfrm>
            <a:off x="5577476" y="2780150"/>
            <a:ext cx="1371644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1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2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3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4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3D47F-F817-488D-A5C9-E311626DB096}"/>
              </a:ext>
            </a:extLst>
          </p:cNvPr>
          <p:cNvSpPr/>
          <p:nvPr/>
        </p:nvSpPr>
        <p:spPr bwMode="auto">
          <a:xfrm>
            <a:off x="3084711" y="2780150"/>
            <a:ext cx="2281590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Gradient Boosted 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Nearest Neighbors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SVM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Bayesian Regression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LGBM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5D490-EE66-4928-8D25-10151ED50C5B}"/>
              </a:ext>
            </a:extLst>
          </p:cNvPr>
          <p:cNvSpPr/>
          <p:nvPr/>
        </p:nvSpPr>
        <p:spPr bwMode="auto">
          <a:xfrm>
            <a:off x="735582" y="2829079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EEEBE-474C-4A48-8C83-5F1694ABB77B}"/>
              </a:ext>
            </a:extLst>
          </p:cNvPr>
          <p:cNvSpPr/>
          <p:nvPr/>
        </p:nvSpPr>
        <p:spPr bwMode="auto">
          <a:xfrm>
            <a:off x="3084711" y="2802580"/>
            <a:ext cx="2084214" cy="3412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Gradient Boosted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4F1C5-AFA1-4EB9-B62D-87EF246C2E29}"/>
              </a:ext>
            </a:extLst>
          </p:cNvPr>
          <p:cNvSpPr/>
          <p:nvPr/>
        </p:nvSpPr>
        <p:spPr bwMode="auto">
          <a:xfrm>
            <a:off x="5577476" y="2780150"/>
            <a:ext cx="1669661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Criterion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Loss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Min Samples Split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Min Samples Leaf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Others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7F8B3D-BA5D-451F-A1DB-80D9356B9AD0}"/>
              </a:ext>
            </a:extLst>
          </p:cNvPr>
          <p:cNvGrpSpPr/>
          <p:nvPr/>
        </p:nvGrpSpPr>
        <p:grpSpPr>
          <a:xfrm>
            <a:off x="7295059" y="2893312"/>
            <a:ext cx="1450614" cy="147003"/>
            <a:chOff x="8120217" y="3558128"/>
            <a:chExt cx="1940664" cy="14700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E66D7F-221D-4A0D-A9EC-9E8497E2AEAA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721B48-8884-4907-8896-F0A5619E29E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0DBDBC-C4D7-4D6E-9975-A40CD248796E}"/>
                </a:ext>
              </a:extLst>
            </p:cNvPr>
            <p:cNvGrpSpPr/>
            <p:nvPr/>
          </p:nvGrpSpPr>
          <p:grpSpPr>
            <a:xfrm>
              <a:off x="8335846" y="3593256"/>
              <a:ext cx="1509402" cy="111875"/>
              <a:chOff x="8335846" y="3498555"/>
              <a:chExt cx="1509402" cy="2065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F4E9F9-A7BB-417B-B7D8-44E513C1E35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471F8A-A6FF-478F-B21C-16B27F79EA16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BD7BAD-A456-4CDA-AAF2-5B28F66CF7AC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93968D-4ED1-4D98-BC02-7CE789FA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8555"/>
                <a:ext cx="0" cy="2065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79CF59-778A-4310-9EAA-73FC5193DBEB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5C58FA-21CF-4D4E-8F85-D218ABD5DBD4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07C462-2E34-4B78-AF4D-6D93FF61EB7D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2B236-4337-4E82-BF42-5F3BF652CD04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E6691-849A-42CE-B310-226C974D8545}"/>
              </a:ext>
            </a:extLst>
          </p:cNvPr>
          <p:cNvGrpSpPr/>
          <p:nvPr/>
        </p:nvGrpSpPr>
        <p:grpSpPr>
          <a:xfrm>
            <a:off x="7295059" y="3241014"/>
            <a:ext cx="1450614" cy="146999"/>
            <a:chOff x="8120217" y="3558128"/>
            <a:chExt cx="1940664" cy="14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AADB1-5ACB-4B06-8960-DA5B2CBA957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71EAF7-2482-48BE-B9D1-ED930A7D5255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140EAB-319E-4A3D-BADD-1487F2A8610F}"/>
                </a:ext>
              </a:extLst>
            </p:cNvPr>
            <p:cNvGrpSpPr/>
            <p:nvPr/>
          </p:nvGrpSpPr>
          <p:grpSpPr>
            <a:xfrm>
              <a:off x="8335846" y="3592140"/>
              <a:ext cx="1509402" cy="112986"/>
              <a:chOff x="8335846" y="3496504"/>
              <a:chExt cx="1509402" cy="2086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0BEBDB-ED9F-4CF4-86F8-6932A394656B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5136C-A8BF-418A-AC51-79F632211548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D7CE1A0-DB70-4794-98EC-7F2367C9D904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E2E449-5E21-4074-AE06-FFA79787A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6504"/>
                <a:ext cx="0" cy="208625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93B8E-21A1-4B6A-B15E-5563F05446D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085440-B678-4A53-91EA-F68A0F5D3ABF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CADAF9-6666-4671-8DF5-6C4B0902B046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F39F7B7-30CE-40EC-BD52-084CB961FCF6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862650-122D-478D-A643-4F78F1CFC9AD}"/>
              </a:ext>
            </a:extLst>
          </p:cNvPr>
          <p:cNvGrpSpPr/>
          <p:nvPr/>
        </p:nvGrpSpPr>
        <p:grpSpPr>
          <a:xfrm>
            <a:off x="7295059" y="3588712"/>
            <a:ext cx="1450614" cy="147000"/>
            <a:chOff x="8120217" y="3558128"/>
            <a:chExt cx="1940664" cy="147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607C2D-C5DF-442D-8A48-59D656A91493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A20C60-AB0F-478B-8CA7-BFE6B3F9DBD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211F3B-8C0B-4A97-9EA8-D67A0CB21FF3}"/>
                </a:ext>
              </a:extLst>
            </p:cNvPr>
            <p:cNvGrpSpPr/>
            <p:nvPr/>
          </p:nvGrpSpPr>
          <p:grpSpPr>
            <a:xfrm>
              <a:off x="8335846" y="3593752"/>
              <a:ext cx="1509402" cy="111376"/>
              <a:chOff x="8335846" y="3499477"/>
              <a:chExt cx="1509402" cy="2056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1B9279-5D72-436B-AA70-8DE4EE1BA9C3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EFC06FA-2399-48C8-B905-D7338CDD3CDC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4B3B114-19EA-47E8-BE1A-AABBCF4D4F21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17593F-BEB3-4069-B7AD-0436D92788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9477"/>
                <a:ext cx="0" cy="205652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67F6FE-9B8F-4A1B-A058-5414093A731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9F0A976-453B-463F-91D6-0C611B815CBC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5DDC2-7B47-4B83-A0FB-2DC7C7C8BC1B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3691DC-B356-4D59-99E2-0970AE2C758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CEA875-FCA7-44FB-A4C6-37F4D145A96D}"/>
              </a:ext>
            </a:extLst>
          </p:cNvPr>
          <p:cNvGrpSpPr/>
          <p:nvPr/>
        </p:nvGrpSpPr>
        <p:grpSpPr>
          <a:xfrm>
            <a:off x="7295059" y="3936411"/>
            <a:ext cx="1450614" cy="147002"/>
            <a:chOff x="8120217" y="3558128"/>
            <a:chExt cx="1940664" cy="1470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67AD7B-F52F-4B1F-B557-CDADFF492C20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85ECC0-806C-4FB5-AAC3-F83E14B7B51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82DF8A-9DA7-42CE-A9D7-D153E0037A75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49411CB-20CD-4961-BCEF-F473BF9DE50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3961EE-4D11-41B0-A80C-6F74F6E972D2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EB82067-4994-4ABF-9DFE-E6EDD20ACAD8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EC73D7-0229-49D8-9310-B919F1C32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EB320E5-A7E5-43E0-B8AA-F97D163948B3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48D1FB-D453-418E-825B-CD0FE7434ECD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9C819F-C82D-4546-96FF-9F6354F14FA0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38182D-82AE-4512-8139-D435A9D2FB23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0DD8EC6-0046-4274-B5A9-B81B57C48785}"/>
              </a:ext>
            </a:extLst>
          </p:cNvPr>
          <p:cNvSpPr/>
          <p:nvPr/>
        </p:nvSpPr>
        <p:spPr bwMode="auto">
          <a:xfrm>
            <a:off x="7227837" y="2948871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5060C6-9AA8-42B4-9FAE-2F09F4C71448}"/>
              </a:ext>
            </a:extLst>
          </p:cNvPr>
          <p:cNvSpPr/>
          <p:nvPr/>
        </p:nvSpPr>
        <p:spPr bwMode="auto">
          <a:xfrm>
            <a:off x="7227837" y="3296571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DD55A1A-0126-4F4B-8DAB-7170E3312892}"/>
              </a:ext>
            </a:extLst>
          </p:cNvPr>
          <p:cNvSpPr/>
          <p:nvPr/>
        </p:nvSpPr>
        <p:spPr bwMode="auto">
          <a:xfrm>
            <a:off x="7227837" y="3644271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4F56831-466C-490B-994D-C4E766A67456}"/>
              </a:ext>
            </a:extLst>
          </p:cNvPr>
          <p:cNvSpPr/>
          <p:nvPr/>
        </p:nvSpPr>
        <p:spPr bwMode="auto">
          <a:xfrm>
            <a:off x="7227837" y="3991970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73F30B-1B75-468A-9E11-233BEF8B686E}"/>
              </a:ext>
            </a:extLst>
          </p:cNvPr>
          <p:cNvSpPr/>
          <p:nvPr/>
        </p:nvSpPr>
        <p:spPr bwMode="auto">
          <a:xfrm>
            <a:off x="9571688" y="3743449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19BF1A-393F-4DC0-AAFF-F23D33A65562}"/>
              </a:ext>
            </a:extLst>
          </p:cNvPr>
          <p:cNvSpPr txBox="1"/>
          <p:nvPr/>
        </p:nvSpPr>
        <p:spPr>
          <a:xfrm>
            <a:off x="9616019" y="4218340"/>
            <a:ext cx="564577" cy="23775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8982518" y="2767649"/>
            <a:ext cx="323919" cy="2410590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726EF7-D1FA-4062-B4C5-9B6733D5C31E}"/>
              </a:ext>
            </a:extLst>
          </p:cNvPr>
          <p:cNvGrpSpPr/>
          <p:nvPr/>
        </p:nvGrpSpPr>
        <p:grpSpPr>
          <a:xfrm>
            <a:off x="2469759" y="2268043"/>
            <a:ext cx="7252482" cy="341632"/>
            <a:chOff x="735582" y="2268043"/>
            <a:chExt cx="7252482" cy="34163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24E18D1-6B94-4650-90E2-157E1950682B}"/>
                </a:ext>
              </a:extLst>
            </p:cNvPr>
            <p:cNvSpPr/>
            <p:nvPr/>
          </p:nvSpPr>
          <p:spPr bwMode="auto">
            <a:xfrm>
              <a:off x="3084709" y="2268043"/>
              <a:ext cx="2211940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Which algorithm?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3A8272B-7B63-4A7D-A68B-04789BD8FA46}"/>
                </a:ext>
              </a:extLst>
            </p:cNvPr>
            <p:cNvSpPr/>
            <p:nvPr/>
          </p:nvSpPr>
          <p:spPr bwMode="auto">
            <a:xfrm>
              <a:off x="5577476" y="2268043"/>
              <a:ext cx="2410588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Which parameters?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0198808-CC0B-495A-81F7-CAE7F8DC4458}"/>
                </a:ext>
              </a:extLst>
            </p:cNvPr>
            <p:cNvSpPr/>
            <p:nvPr/>
          </p:nvSpPr>
          <p:spPr bwMode="auto">
            <a:xfrm>
              <a:off x="735582" y="2268043"/>
              <a:ext cx="2068299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Which features?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CF168F-2132-4758-BFE1-832832D1F6AC}"/>
              </a:ext>
            </a:extLst>
          </p:cNvPr>
          <p:cNvSpPr/>
          <p:nvPr/>
        </p:nvSpPr>
        <p:spPr bwMode="auto">
          <a:xfrm>
            <a:off x="735582" y="3528963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25B7A3-F9AD-4257-871B-494A13D668C1}"/>
              </a:ext>
            </a:extLst>
          </p:cNvPr>
          <p:cNvSpPr/>
          <p:nvPr/>
        </p:nvSpPr>
        <p:spPr bwMode="auto">
          <a:xfrm>
            <a:off x="735582" y="3879259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AA2959-6F4C-429A-A8AB-CE521F9CDFEF}"/>
              </a:ext>
            </a:extLst>
          </p:cNvPr>
          <p:cNvGrpSpPr/>
          <p:nvPr/>
        </p:nvGrpSpPr>
        <p:grpSpPr>
          <a:xfrm>
            <a:off x="7295059" y="4281370"/>
            <a:ext cx="1450614" cy="147002"/>
            <a:chOff x="8120217" y="3558128"/>
            <a:chExt cx="1940664" cy="14700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EC2C52-1819-4767-80A1-A75A6DFB7A8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190086-0E14-456D-A3EA-699EEEB26E5F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DCDE0FC-AFB8-4AF2-968D-59AABFF9ADE3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9E16FAD-08D0-4E8C-A18F-711C4CEECCC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158C30-719E-4C2C-825D-490990D26729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BE32757-C701-41B2-9C72-E2617C77806E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D0AAB6-5B96-4A7F-B240-D048BDFF7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900AE66-D293-4436-84A1-E503410EDAC9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70103E5-57E3-4E59-ACBC-F5BC090D6906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D410592-BE65-46FC-BB57-A316F21EA63C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3C2D859-5A03-4D3C-BFBF-A8976DC67BE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6F4027C-0511-46B4-9511-0BB75D5B785C}"/>
              </a:ext>
            </a:extLst>
          </p:cNvPr>
          <p:cNvSpPr/>
          <p:nvPr/>
        </p:nvSpPr>
        <p:spPr bwMode="auto">
          <a:xfrm>
            <a:off x="7227837" y="4336929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4232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3" presetClass="path" presetSubtype="0" accel="24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9245 -4.07407E-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3958 -7.40741E-7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05286 2.59259E-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2643 -4.07407E-6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7916 -3.7037E-7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9" grpId="0"/>
      <p:bldP spid="11" grpId="0" animBg="1"/>
      <p:bldP spid="12" grpId="0" animBg="1"/>
      <p:bldP spid="13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3" grpId="0" animBg="1"/>
      <p:bldP spid="74" grpId="0"/>
      <p:bldP spid="75" grpId="0" animBg="1"/>
      <p:bldP spid="104" grpId="0" animBg="1"/>
      <p:bldP spid="105" grpId="0" animBg="1"/>
      <p:bldP spid="85" grpId="0" animBg="1"/>
      <p:bldP spid="8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24F1C5-AFA1-4EB9-B62D-87EF246C2E29}"/>
              </a:ext>
            </a:extLst>
          </p:cNvPr>
          <p:cNvSpPr/>
          <p:nvPr/>
        </p:nvSpPr>
        <p:spPr bwMode="auto">
          <a:xfrm>
            <a:off x="5577476" y="2780150"/>
            <a:ext cx="1669661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Criterion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Loss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Min Samples Split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Min Samples Leaf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Others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192048-1443-47D3-9B5E-3646ED6B16D2}"/>
              </a:ext>
            </a:extLst>
          </p:cNvPr>
          <p:cNvSpPr/>
          <p:nvPr/>
        </p:nvSpPr>
        <p:spPr bwMode="auto">
          <a:xfrm>
            <a:off x="5577476" y="2780150"/>
            <a:ext cx="1669661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N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Neighbors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Weights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Metric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Others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5050E8-530B-48B8-8D30-6B4189AAC40C}"/>
              </a:ext>
            </a:extLst>
          </p:cNvPr>
          <p:cNvSpPr/>
          <p:nvPr/>
        </p:nvSpPr>
        <p:spPr bwMode="auto">
          <a:xfrm>
            <a:off x="3084709" y="2268043"/>
            <a:ext cx="221194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Which algorithm?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BE1EA-D672-4BA2-8AC5-8F9258F9AE8E}"/>
              </a:ext>
            </a:extLst>
          </p:cNvPr>
          <p:cNvSpPr/>
          <p:nvPr/>
        </p:nvSpPr>
        <p:spPr bwMode="auto">
          <a:xfrm>
            <a:off x="5577476" y="2268043"/>
            <a:ext cx="241058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parameters?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E7413-F083-4FA4-B233-0BE9A60054A1}"/>
              </a:ext>
            </a:extLst>
          </p:cNvPr>
          <p:cNvSpPr/>
          <p:nvPr/>
        </p:nvSpPr>
        <p:spPr bwMode="auto">
          <a:xfrm>
            <a:off x="735582" y="2268043"/>
            <a:ext cx="206829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features?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8F540-B516-4595-99BE-669BAE43E877}"/>
              </a:ext>
            </a:extLst>
          </p:cNvPr>
          <p:cNvSpPr/>
          <p:nvPr/>
        </p:nvSpPr>
        <p:spPr bwMode="auto">
          <a:xfrm>
            <a:off x="735582" y="2780150"/>
            <a:ext cx="1775864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Condition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Regulations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3D47F-F817-488D-A5C9-E311626DB096}"/>
              </a:ext>
            </a:extLst>
          </p:cNvPr>
          <p:cNvSpPr/>
          <p:nvPr/>
        </p:nvSpPr>
        <p:spPr bwMode="auto">
          <a:xfrm>
            <a:off x="3084711" y="2780150"/>
            <a:ext cx="2281590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Gradient Boosted 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Nearest Neighbors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SVM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Bayesian Regression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LGBM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EEEBE-474C-4A48-8C83-5F1694ABB77B}"/>
              </a:ext>
            </a:extLst>
          </p:cNvPr>
          <p:cNvSpPr/>
          <p:nvPr/>
        </p:nvSpPr>
        <p:spPr bwMode="auto">
          <a:xfrm>
            <a:off x="3084711" y="3156498"/>
            <a:ext cx="2084214" cy="33832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Nearest Neighbors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7F8B3D-BA5D-451F-A1DB-80D9356B9AD0}"/>
              </a:ext>
            </a:extLst>
          </p:cNvPr>
          <p:cNvGrpSpPr/>
          <p:nvPr/>
        </p:nvGrpSpPr>
        <p:grpSpPr>
          <a:xfrm>
            <a:off x="7295059" y="2917625"/>
            <a:ext cx="1450614" cy="147003"/>
            <a:chOff x="8120217" y="3558128"/>
            <a:chExt cx="1940664" cy="14700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E66D7F-221D-4A0D-A9EC-9E8497E2AEAA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721B48-8884-4907-8896-F0A5619E29E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0DBDBC-C4D7-4D6E-9975-A40CD248796E}"/>
                </a:ext>
              </a:extLst>
            </p:cNvPr>
            <p:cNvGrpSpPr/>
            <p:nvPr/>
          </p:nvGrpSpPr>
          <p:grpSpPr>
            <a:xfrm>
              <a:off x="8335846" y="3593256"/>
              <a:ext cx="1509402" cy="111875"/>
              <a:chOff x="8335846" y="3498555"/>
              <a:chExt cx="1509402" cy="2065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F4E9F9-A7BB-417B-B7D8-44E513C1E35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471F8A-A6FF-478F-B21C-16B27F79EA16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BD7BAD-A456-4CDA-AAF2-5B28F66CF7AC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93968D-4ED1-4D98-BC02-7CE789FA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8555"/>
                <a:ext cx="0" cy="2065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79CF59-778A-4310-9EAA-73FC5193DBEB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5C58FA-21CF-4D4E-8F85-D218ABD5DBD4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07C462-2E34-4B78-AF4D-6D93FF61EB7D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2B236-4337-4E82-BF42-5F3BF652CD04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E6691-849A-42CE-B310-226C974D8545}"/>
              </a:ext>
            </a:extLst>
          </p:cNvPr>
          <p:cNvGrpSpPr/>
          <p:nvPr/>
        </p:nvGrpSpPr>
        <p:grpSpPr>
          <a:xfrm>
            <a:off x="7295059" y="3257223"/>
            <a:ext cx="1450614" cy="146999"/>
            <a:chOff x="8120217" y="3558128"/>
            <a:chExt cx="1940664" cy="14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AADB1-5ACB-4B06-8960-DA5B2CBA957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71EAF7-2482-48BE-B9D1-ED930A7D5255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140EAB-319E-4A3D-BADD-1487F2A8610F}"/>
                </a:ext>
              </a:extLst>
            </p:cNvPr>
            <p:cNvGrpSpPr/>
            <p:nvPr/>
          </p:nvGrpSpPr>
          <p:grpSpPr>
            <a:xfrm>
              <a:off x="8335846" y="3592140"/>
              <a:ext cx="1509402" cy="112986"/>
              <a:chOff x="8335846" y="3496504"/>
              <a:chExt cx="1509402" cy="2086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0BEBDB-ED9F-4CF4-86F8-6932A394656B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5136C-A8BF-418A-AC51-79F632211548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D7CE1A0-DB70-4794-98EC-7F2367C9D904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E2E449-5E21-4074-AE06-FFA79787A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6504"/>
                <a:ext cx="0" cy="208625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93B8E-21A1-4B6A-B15E-5563F05446D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085440-B678-4A53-91EA-F68A0F5D3ABF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CADAF9-6666-4671-8DF5-6C4B0902B046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F39F7B7-30CE-40EC-BD52-084CB961FCF6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862650-122D-478D-A643-4F78F1CFC9AD}"/>
              </a:ext>
            </a:extLst>
          </p:cNvPr>
          <p:cNvGrpSpPr/>
          <p:nvPr/>
        </p:nvGrpSpPr>
        <p:grpSpPr>
          <a:xfrm>
            <a:off x="7295059" y="3596817"/>
            <a:ext cx="1450614" cy="147000"/>
            <a:chOff x="8120217" y="3558128"/>
            <a:chExt cx="1940664" cy="147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607C2D-C5DF-442D-8A48-59D656A91493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A20C60-AB0F-478B-8CA7-BFE6B3F9DBD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211F3B-8C0B-4A97-9EA8-D67A0CB21FF3}"/>
                </a:ext>
              </a:extLst>
            </p:cNvPr>
            <p:cNvGrpSpPr/>
            <p:nvPr/>
          </p:nvGrpSpPr>
          <p:grpSpPr>
            <a:xfrm>
              <a:off x="8335846" y="3593752"/>
              <a:ext cx="1509402" cy="111376"/>
              <a:chOff x="8335846" y="3499477"/>
              <a:chExt cx="1509402" cy="2056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1B9279-5D72-436B-AA70-8DE4EE1BA9C3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EFC06FA-2399-48C8-B905-D7338CDD3CDC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4B3B114-19EA-47E8-BE1A-AABBCF4D4F21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17593F-BEB3-4069-B7AD-0436D92788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9477"/>
                <a:ext cx="0" cy="205652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67F6FE-9B8F-4A1B-A058-5414093A731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9F0A976-453B-463F-91D6-0C611B815CBC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5DDC2-7B47-4B83-A0FB-2DC7C7C8BC1B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3691DC-B356-4D59-99E2-0970AE2C758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CEA875-FCA7-44FB-A4C6-37F4D145A96D}"/>
              </a:ext>
            </a:extLst>
          </p:cNvPr>
          <p:cNvGrpSpPr/>
          <p:nvPr/>
        </p:nvGrpSpPr>
        <p:grpSpPr>
          <a:xfrm>
            <a:off x="7295059" y="3936411"/>
            <a:ext cx="1450614" cy="147002"/>
            <a:chOff x="8120217" y="3558128"/>
            <a:chExt cx="1940664" cy="1470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67AD7B-F52F-4B1F-B557-CDADFF492C20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85ECC0-806C-4FB5-AAC3-F83E14B7B51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82DF8A-9DA7-42CE-A9D7-D153E0037A75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49411CB-20CD-4961-BCEF-F473BF9DE50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3961EE-4D11-41B0-A80C-6F74F6E972D2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EB82067-4994-4ABF-9DFE-E6EDD20ACAD8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EC73D7-0229-49D8-9310-B919F1C32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EB320E5-A7E5-43E0-B8AA-F97D163948B3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48D1FB-D453-418E-825B-CD0FE7434ECD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9C819F-C82D-4546-96FF-9F6354F14FA0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38182D-82AE-4512-8139-D435A9D2FB23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0DD8EC6-0046-4274-B5A9-B81B57C48785}"/>
              </a:ext>
            </a:extLst>
          </p:cNvPr>
          <p:cNvSpPr/>
          <p:nvPr/>
        </p:nvSpPr>
        <p:spPr bwMode="auto">
          <a:xfrm>
            <a:off x="8354730" y="2973188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5060C6-9AA8-42B4-9FAE-2F09F4C71448}"/>
              </a:ext>
            </a:extLst>
          </p:cNvPr>
          <p:cNvSpPr/>
          <p:nvPr/>
        </p:nvSpPr>
        <p:spPr bwMode="auto">
          <a:xfrm>
            <a:off x="7712911" y="3312783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DD55A1A-0126-4F4B-8DAB-7170E3312892}"/>
              </a:ext>
            </a:extLst>
          </p:cNvPr>
          <p:cNvSpPr/>
          <p:nvPr/>
        </p:nvSpPr>
        <p:spPr bwMode="auto">
          <a:xfrm>
            <a:off x="7863791" y="3652378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4F56831-466C-490B-994D-C4E766A67456}"/>
              </a:ext>
            </a:extLst>
          </p:cNvPr>
          <p:cNvSpPr/>
          <p:nvPr/>
        </p:nvSpPr>
        <p:spPr bwMode="auto">
          <a:xfrm>
            <a:off x="7542627" y="3991973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73F30B-1B75-468A-9E11-233BEF8B686E}"/>
              </a:ext>
            </a:extLst>
          </p:cNvPr>
          <p:cNvSpPr/>
          <p:nvPr/>
        </p:nvSpPr>
        <p:spPr bwMode="auto">
          <a:xfrm>
            <a:off x="9571688" y="3743449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50%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19BF1A-393F-4DC0-AAFF-F23D33A65562}"/>
              </a:ext>
            </a:extLst>
          </p:cNvPr>
          <p:cNvSpPr txBox="1"/>
          <p:nvPr/>
        </p:nvSpPr>
        <p:spPr>
          <a:xfrm>
            <a:off x="9605599" y="4225265"/>
            <a:ext cx="585417" cy="24468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8982518" y="2767649"/>
            <a:ext cx="323919" cy="2410590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B495D5-2B30-4AA1-AA98-F45B619A2F83}"/>
              </a:ext>
            </a:extLst>
          </p:cNvPr>
          <p:cNvGrpSpPr/>
          <p:nvPr/>
        </p:nvGrpSpPr>
        <p:grpSpPr>
          <a:xfrm>
            <a:off x="588264" y="5680406"/>
            <a:ext cx="8661068" cy="663526"/>
            <a:chOff x="837632" y="5844616"/>
            <a:chExt cx="9792001" cy="663526"/>
          </a:xfrm>
        </p:grpSpPr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CD9E5583-191B-46A7-89A0-4970E92444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27283" y="954965"/>
              <a:ext cx="12700" cy="9792001"/>
            </a:xfrm>
            <a:prstGeom prst="bentConnector3">
              <a:avLst>
                <a:gd name="adj1" fmla="val 2170835"/>
              </a:avLst>
            </a:prstGeom>
            <a:ln w="12700">
              <a:solidFill>
                <a:schemeClr val="tx2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19FF23F-887C-46B1-9898-6C2E0700A7A2}"/>
                </a:ext>
              </a:extLst>
            </p:cNvPr>
            <p:cNvSpPr/>
            <p:nvPr/>
          </p:nvSpPr>
          <p:spPr bwMode="auto">
            <a:xfrm>
              <a:off x="5160653" y="6221910"/>
              <a:ext cx="1145960" cy="2862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Iterate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DA2B4-1C0E-4041-B2C8-AE1DBE888000}"/>
              </a:ext>
            </a:extLst>
          </p:cNvPr>
          <p:cNvSpPr/>
          <p:nvPr/>
        </p:nvSpPr>
        <p:spPr bwMode="auto">
          <a:xfrm>
            <a:off x="9571688" y="3751867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6313DE-E1C9-40AE-938F-A49589B1BBD4}"/>
              </a:ext>
            </a:extLst>
          </p:cNvPr>
          <p:cNvSpPr/>
          <p:nvPr/>
        </p:nvSpPr>
        <p:spPr bwMode="auto">
          <a:xfrm>
            <a:off x="3084711" y="2805466"/>
            <a:ext cx="2084214" cy="33832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Gradient Boosted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5076285-431D-44B4-824C-4F8DF6C6B7A4}"/>
              </a:ext>
            </a:extLst>
          </p:cNvPr>
          <p:cNvGrpSpPr/>
          <p:nvPr/>
        </p:nvGrpSpPr>
        <p:grpSpPr>
          <a:xfrm>
            <a:off x="736222" y="2831239"/>
            <a:ext cx="1859572" cy="1345646"/>
            <a:chOff x="887982" y="2981479"/>
            <a:chExt cx="1859572" cy="1345646"/>
          </a:xfrm>
          <a:solidFill>
            <a:schemeClr val="tx2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19555-5C4A-423A-81BC-6D0081323C7C}"/>
                </a:ext>
              </a:extLst>
            </p:cNvPr>
            <p:cNvSpPr/>
            <p:nvPr/>
          </p:nvSpPr>
          <p:spPr bwMode="auto">
            <a:xfrm>
              <a:off x="887982" y="2981479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Mileage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FE8245-9253-4C95-833E-F8CE7A73D919}"/>
                </a:ext>
              </a:extLst>
            </p:cNvPr>
            <p:cNvSpPr/>
            <p:nvPr/>
          </p:nvSpPr>
          <p:spPr bwMode="auto">
            <a:xfrm>
              <a:off x="887982" y="3681363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Car brand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5C9A6E2-03E2-4179-B9E9-43BE2661A750}"/>
                </a:ext>
              </a:extLst>
            </p:cNvPr>
            <p:cNvSpPr/>
            <p:nvPr/>
          </p:nvSpPr>
          <p:spPr bwMode="auto">
            <a:xfrm>
              <a:off x="887982" y="4031659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Year of make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2BEC75-D81D-4186-8772-659189043A0B}"/>
              </a:ext>
            </a:extLst>
          </p:cNvPr>
          <p:cNvGrpSpPr/>
          <p:nvPr/>
        </p:nvGrpSpPr>
        <p:grpSpPr>
          <a:xfrm>
            <a:off x="736222" y="3181181"/>
            <a:ext cx="1859572" cy="995704"/>
            <a:chOff x="887982" y="3331421"/>
            <a:chExt cx="1859572" cy="995704"/>
          </a:xfrm>
          <a:solidFill>
            <a:schemeClr val="tx2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93B809B-6138-4491-82C4-842FA4297CF5}"/>
                </a:ext>
              </a:extLst>
            </p:cNvPr>
            <p:cNvSpPr/>
            <p:nvPr/>
          </p:nvSpPr>
          <p:spPr bwMode="auto">
            <a:xfrm>
              <a:off x="887982" y="3681363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Car brand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0017AA-64D2-4E65-84D5-C84A8DD03586}"/>
                </a:ext>
              </a:extLst>
            </p:cNvPr>
            <p:cNvSpPr/>
            <p:nvPr/>
          </p:nvSpPr>
          <p:spPr bwMode="auto">
            <a:xfrm>
              <a:off x="887982" y="4031659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Year of make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5445C5-73C5-489C-9D10-B4969B450FE9}"/>
                </a:ext>
              </a:extLst>
            </p:cNvPr>
            <p:cNvSpPr/>
            <p:nvPr/>
          </p:nvSpPr>
          <p:spPr bwMode="auto">
            <a:xfrm>
              <a:off x="887982" y="3331421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Condition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F85DC9-5BD9-4A30-A0F4-9AD7F813FBBF}"/>
              </a:ext>
            </a:extLst>
          </p:cNvPr>
          <p:cNvGrpSpPr/>
          <p:nvPr/>
        </p:nvGrpSpPr>
        <p:grpSpPr>
          <a:xfrm>
            <a:off x="7295059" y="4281370"/>
            <a:ext cx="1450614" cy="147002"/>
            <a:chOff x="8120217" y="3558128"/>
            <a:chExt cx="1940664" cy="14700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831044-E06F-46BE-B791-C4588AA8B0FD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673CF05-855A-42F6-B8B4-6815B4183A8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0EB13C6-CB43-4DFB-ACBA-BA73ADB8BA5A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6177D08-0A16-4664-BCEF-F8466BAA5189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327A26-4063-4476-A929-43C18A757171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135E53D-F0C8-4E22-A844-588BEFBD2306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87D8D64-1156-4C04-AC90-9AFA7DFFD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925A22-FA2D-4017-A757-00855BF459B8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F5EC524-7BB5-43E7-8A12-AB79994538B1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FFD033-D313-436C-B4DD-4B40BA2517DF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6C3F520-E24D-45F8-8BA0-3C8FC04BB182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445037D-370B-4B1F-84C2-A80D4B35AC29}"/>
              </a:ext>
            </a:extLst>
          </p:cNvPr>
          <p:cNvSpPr/>
          <p:nvPr/>
        </p:nvSpPr>
        <p:spPr bwMode="auto">
          <a:xfrm>
            <a:off x="8193551" y="4336929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Title 2">
            <a:extLst>
              <a:ext uri="{FF2B5EF4-FFF2-40B4-BE49-F238E27FC236}">
                <a16:creationId xmlns:a16="http://schemas.microsoft.com/office/drawing/2014/main" id="{3DF5360C-C4EC-49A0-BB88-FBEFC680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54" y="339959"/>
            <a:ext cx="11128895" cy="1107996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Creation Is Typically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21855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14284 -0.20348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63" presetClass="path" presetSubtype="0" accel="24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05287 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24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7904 -3.33333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138 -3.7037E-7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24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06667 2.59259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24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2709 -3.7037E-7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4" grpId="0"/>
      <p:bldP spid="12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4" grpId="0"/>
      <p:bldP spid="80" grpId="0" animBg="1"/>
      <p:bldP spid="83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8AE1ED-2270-4A61-B841-2FB66EFCD65D}"/>
              </a:ext>
            </a:extLst>
          </p:cNvPr>
          <p:cNvGrpSpPr/>
          <p:nvPr/>
        </p:nvGrpSpPr>
        <p:grpSpPr>
          <a:xfrm>
            <a:off x="5884446" y="3044537"/>
            <a:ext cx="1450614" cy="1505382"/>
            <a:chOff x="5884446" y="3044537"/>
            <a:chExt cx="1450614" cy="15053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95BB77-5A05-41A6-9266-9ADBB2F88266}"/>
                </a:ext>
              </a:extLst>
            </p:cNvPr>
            <p:cNvGrpSpPr/>
            <p:nvPr/>
          </p:nvGrpSpPr>
          <p:grpSpPr>
            <a:xfrm>
              <a:off x="5884446" y="3044537"/>
              <a:ext cx="1450614" cy="147003"/>
              <a:chOff x="8120217" y="3558128"/>
              <a:chExt cx="1940664" cy="14700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2C03983-943E-4E59-8383-78832CD2E20F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CFA1416-A1B0-46EB-AA53-BA421B3A6A62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3FEEBB4-CF81-4A62-A145-6BB88C917CEF}"/>
                  </a:ext>
                </a:extLst>
              </p:cNvPr>
              <p:cNvGrpSpPr/>
              <p:nvPr/>
            </p:nvGrpSpPr>
            <p:grpSpPr>
              <a:xfrm>
                <a:off x="8335846" y="3593256"/>
                <a:ext cx="1509402" cy="111875"/>
                <a:chOff x="8335846" y="3498555"/>
                <a:chExt cx="1509402" cy="20657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BE1743D-D1F2-43E7-B341-1A20A333C275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39D94C-F515-4933-9AF5-4B2CFA4290EE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EC3DB11-A16E-4FA3-81C1-F37D64614F79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901AC9C-3A65-48E6-8B46-C286C1AB0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498555"/>
                  <a:ext cx="0" cy="206573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13FE-06AA-432A-B791-C38C54872705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40B3E34-315A-43D8-AA4B-023448EFED54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BC5764D-496A-4C25-8E2B-2168EE748EB2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933A55-06DD-421E-8217-539D482A68B2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C36DC7-6421-41AA-90FB-4B930E7F7699}"/>
                </a:ext>
              </a:extLst>
            </p:cNvPr>
            <p:cNvGrpSpPr/>
            <p:nvPr/>
          </p:nvGrpSpPr>
          <p:grpSpPr>
            <a:xfrm>
              <a:off x="5884446" y="3384135"/>
              <a:ext cx="1450614" cy="146999"/>
              <a:chOff x="8120217" y="3558128"/>
              <a:chExt cx="1940664" cy="146999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F018632-D3DD-4FB4-B439-BA2DE4ECF3EB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DA117C8-247D-4054-83E9-865713E71A63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349FF8E-577E-498D-AB2F-B28E2E1BD54A}"/>
                  </a:ext>
                </a:extLst>
              </p:cNvPr>
              <p:cNvGrpSpPr/>
              <p:nvPr/>
            </p:nvGrpSpPr>
            <p:grpSpPr>
              <a:xfrm>
                <a:off x="8335846" y="3592140"/>
                <a:ext cx="1509402" cy="112986"/>
                <a:chOff x="8335846" y="3496504"/>
                <a:chExt cx="1509402" cy="20862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EC5FF38-6339-4622-9F80-B1FD5D7DAF8A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F03DFD5-DB55-4A40-9412-5171EF8D1835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4710521-9101-48D4-90EE-618C4FDE2EF6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CBB89D8-D9DB-4D62-8272-8D713528E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496504"/>
                  <a:ext cx="0" cy="2086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B6CD139-D39D-4878-9E28-BE0C2BD8C6E2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4A0DD67-A763-48FD-A81D-8F04147AB311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2CEBA28-FAC1-4C37-B381-EAB4830EBCE2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1FEE2D7-34CB-46DC-B3D8-70A182BA7CB6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9E9AA7-0CA8-482A-999E-DCB9FD2B890B}"/>
                </a:ext>
              </a:extLst>
            </p:cNvPr>
            <p:cNvGrpSpPr/>
            <p:nvPr/>
          </p:nvGrpSpPr>
          <p:grpSpPr>
            <a:xfrm>
              <a:off x="5884446" y="3723729"/>
              <a:ext cx="1450614" cy="147000"/>
              <a:chOff x="8120217" y="3558128"/>
              <a:chExt cx="1940664" cy="14700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1AFD085-E71F-4890-99A1-521333659CBA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EB1AE87-2B7B-44E9-BF9F-8CCF029CD1DD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C0965D2-43FB-4D0F-81E7-FA62C2F0C0D3}"/>
                  </a:ext>
                </a:extLst>
              </p:cNvPr>
              <p:cNvGrpSpPr/>
              <p:nvPr/>
            </p:nvGrpSpPr>
            <p:grpSpPr>
              <a:xfrm>
                <a:off x="8335846" y="3593752"/>
                <a:ext cx="1509402" cy="111376"/>
                <a:chOff x="8335846" y="3499477"/>
                <a:chExt cx="1509402" cy="205652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C94363D-8C74-40A0-BFCB-17F1AD4F0698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A890D25-18AF-44F6-9B6F-D4F4487FF2C3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138C371-61A1-42C9-B4A2-79F976A960C6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4EF16B2-A7B8-470E-9C44-CDF47811A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499477"/>
                  <a:ext cx="0" cy="205652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23ABB0-200B-48EE-A948-E4F8F37FB747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6385DD5-FF34-4167-BBD4-00747FF75FC6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7FC391A-47BA-4E02-8135-A6E71A404ACC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BD4B48A-796E-4BBD-B449-EA0E46FBC60F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B8793F-DC9E-4FC7-AD81-64D579C99EDC}"/>
                </a:ext>
              </a:extLst>
            </p:cNvPr>
            <p:cNvGrpSpPr/>
            <p:nvPr/>
          </p:nvGrpSpPr>
          <p:grpSpPr>
            <a:xfrm>
              <a:off x="5884446" y="4063323"/>
              <a:ext cx="1450614" cy="147002"/>
              <a:chOff x="8120217" y="3558128"/>
              <a:chExt cx="1940664" cy="14700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91D9C4E-1A37-4B3D-B6C5-63A81C2A777A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89FCC8D-A8D9-4D95-AA3D-2EFCC67F6C29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9BFA321-5756-42FA-874C-3A83531A87B3}"/>
                  </a:ext>
                </a:extLst>
              </p:cNvPr>
              <p:cNvGrpSpPr/>
              <p:nvPr/>
            </p:nvGrpSpPr>
            <p:grpSpPr>
              <a:xfrm>
                <a:off x="8335846" y="3595364"/>
                <a:ext cx="1509402" cy="109766"/>
                <a:chOff x="8335846" y="3502450"/>
                <a:chExt cx="1509402" cy="2026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5AD5B74-1B00-45C4-B604-AAA31870CB40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C850950-BA30-47D6-9490-154EC1104819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92F841C-1B25-438E-9FF8-005F5F97D414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7ACCF32-A9CE-483B-95B1-4F68EBFC9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502450"/>
                  <a:ext cx="0" cy="20267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4FB3800-9155-4E5F-AF1E-F31284551263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02CA657-BE4B-4048-9C8A-8BB682F42557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9F36F5E-8B54-4B75-BCF9-C1D53DF4BE74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D904617-8559-4E41-BC9D-3E4881C0D034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264AE4F-C5AC-4148-B274-D99ABD4D60D6}"/>
                </a:ext>
              </a:extLst>
            </p:cNvPr>
            <p:cNvGrpSpPr/>
            <p:nvPr/>
          </p:nvGrpSpPr>
          <p:grpSpPr>
            <a:xfrm>
              <a:off x="5884446" y="4402917"/>
              <a:ext cx="1450614" cy="147002"/>
              <a:chOff x="8120217" y="3558128"/>
              <a:chExt cx="1940664" cy="14700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EFF23A2-946C-4BAD-8E6B-7812762ACDD5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9B64E9A-3596-4F19-9B91-6E0E6F82DF0F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EF420FF-3ED7-4F4B-848D-720ED8C39485}"/>
                  </a:ext>
                </a:extLst>
              </p:cNvPr>
              <p:cNvGrpSpPr/>
              <p:nvPr/>
            </p:nvGrpSpPr>
            <p:grpSpPr>
              <a:xfrm>
                <a:off x="8335846" y="3595364"/>
                <a:ext cx="1509402" cy="109766"/>
                <a:chOff x="8335846" y="3502450"/>
                <a:chExt cx="1509402" cy="20267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6AF544E-ADDF-4260-8FBC-56810DB4448D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9177729-9337-4D34-946B-DFE4481F5E46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B5F39E7-EF92-481F-B897-34DA903E2595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3BDB3AA-CDE0-4C62-B51C-DC1F3A0E5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502450"/>
                  <a:ext cx="0" cy="20267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67783E9-C504-4723-9867-5BFA3F01AFD6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8A591B9-6BAE-442B-9699-3B4856913C06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8AEBBB1-E1D2-423E-8C80-D660D7BF9FC7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2DBB156-D4D6-4F2B-BB8D-63740E75D9C6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76C16E-02E3-49C5-B773-9B262EC0EB00}"/>
              </a:ext>
            </a:extLst>
          </p:cNvPr>
          <p:cNvSpPr/>
          <p:nvPr/>
        </p:nvSpPr>
        <p:spPr bwMode="auto">
          <a:xfrm>
            <a:off x="3090134" y="2809506"/>
            <a:ext cx="2078783" cy="32014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6BECDC-1136-474D-AD57-07C750BD7A6D}"/>
              </a:ext>
            </a:extLst>
          </p:cNvPr>
          <p:cNvSpPr/>
          <p:nvPr/>
        </p:nvSpPr>
        <p:spPr bwMode="auto">
          <a:xfrm>
            <a:off x="3090134" y="3511941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81F9281-CBE0-4766-9CEB-2F25D7221217}"/>
              </a:ext>
            </a:extLst>
          </p:cNvPr>
          <p:cNvSpPr/>
          <p:nvPr/>
        </p:nvSpPr>
        <p:spPr bwMode="auto">
          <a:xfrm>
            <a:off x="3090134" y="3867747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46FD518-64A8-443E-85DA-D36BBF1E57EC}"/>
              </a:ext>
            </a:extLst>
          </p:cNvPr>
          <p:cNvSpPr/>
          <p:nvPr/>
        </p:nvSpPr>
        <p:spPr bwMode="auto">
          <a:xfrm>
            <a:off x="3090134" y="4223555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6003EBD-BBD0-43A8-ACD9-097C9F3C2F52}"/>
              </a:ext>
            </a:extLst>
          </p:cNvPr>
          <p:cNvSpPr/>
          <p:nvPr/>
        </p:nvSpPr>
        <p:spPr bwMode="auto">
          <a:xfrm>
            <a:off x="3090134" y="3156135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5050E8-530B-48B8-8D30-6B4189AAC40C}"/>
              </a:ext>
            </a:extLst>
          </p:cNvPr>
          <p:cNvSpPr/>
          <p:nvPr/>
        </p:nvSpPr>
        <p:spPr bwMode="auto">
          <a:xfrm>
            <a:off x="3084709" y="2268043"/>
            <a:ext cx="221194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Which algorithm?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BE1EA-D672-4BA2-8AC5-8F9258F9AE8E}"/>
              </a:ext>
            </a:extLst>
          </p:cNvPr>
          <p:cNvSpPr/>
          <p:nvPr/>
        </p:nvSpPr>
        <p:spPr bwMode="auto">
          <a:xfrm>
            <a:off x="5577476" y="2268043"/>
            <a:ext cx="241058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parameters?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E7413-F083-4FA4-B233-0BE9A60054A1}"/>
              </a:ext>
            </a:extLst>
          </p:cNvPr>
          <p:cNvSpPr/>
          <p:nvPr/>
        </p:nvSpPr>
        <p:spPr bwMode="auto">
          <a:xfrm>
            <a:off x="735582" y="2268043"/>
            <a:ext cx="206829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features?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8982518" y="2767649"/>
            <a:ext cx="323919" cy="2410590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DA2B4-1C0E-4041-B2C8-AE1DBE888000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50%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43B82D-D9A4-4766-8C2A-684A866EB0F0}"/>
              </a:ext>
            </a:extLst>
          </p:cNvPr>
          <p:cNvSpPr/>
          <p:nvPr/>
        </p:nvSpPr>
        <p:spPr bwMode="auto">
          <a:xfrm>
            <a:off x="11310201" y="235381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12CE79-1D28-42FF-A8D2-F17C5397AD4B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0B2D7F-DABA-4CF5-986F-41239206EBA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38F34D-E681-4EC2-A776-620ACB5B2ADA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45%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BBE4FC-909C-4345-B6B7-CD98E0800549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50%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5DC31E9-1B38-490E-97B1-396F5BC8BD3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65%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AE8513-E5E7-4164-8B0A-DCBE47A3789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6105E7D-98D4-444D-AAC0-1B90A43BA286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35%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207BB3-4EC0-47BD-9F49-6F6AC0CE2C82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10%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FBACE0-802F-4F71-94F2-248DEFE1A4CA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75%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EE1EEEC-9147-48AC-AA51-F7D7C757720A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20%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5BD311-5C47-4D16-84A4-CDE3875B2E28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CC3BB9-011E-43E2-8A6D-CF0B434AEC4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0AC568-B569-4102-91A1-BD4739EF7142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15%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0C095D-36FC-4EBB-8DEE-D3469ACDD9BD}"/>
              </a:ext>
            </a:extLst>
          </p:cNvPr>
          <p:cNvGrpSpPr/>
          <p:nvPr/>
        </p:nvGrpSpPr>
        <p:grpSpPr>
          <a:xfrm>
            <a:off x="588264" y="5680406"/>
            <a:ext cx="8661068" cy="663526"/>
            <a:chOff x="837632" y="5844616"/>
            <a:chExt cx="9792001" cy="663526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6DBBF17-7678-4E03-A750-D716BF7D34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27283" y="954965"/>
              <a:ext cx="12700" cy="9792001"/>
            </a:xfrm>
            <a:prstGeom prst="bentConnector3">
              <a:avLst>
                <a:gd name="adj1" fmla="val 2170835"/>
              </a:avLst>
            </a:prstGeom>
            <a:ln w="12700">
              <a:solidFill>
                <a:schemeClr val="tx2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9708C-5222-4249-BB52-52E83A8D83AC}"/>
                </a:ext>
              </a:extLst>
            </p:cNvPr>
            <p:cNvSpPr/>
            <p:nvPr/>
          </p:nvSpPr>
          <p:spPr bwMode="auto">
            <a:xfrm>
              <a:off x="5160653" y="6221910"/>
              <a:ext cx="1145960" cy="2862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Iterate</a:t>
              </a:r>
            </a:p>
          </p:txBody>
        </p:sp>
      </p:grp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FE4ADEB3-BA1A-4527-97B6-E7A5905F8282}"/>
              </a:ext>
            </a:extLst>
          </p:cNvPr>
          <p:cNvSpPr/>
          <p:nvPr/>
        </p:nvSpPr>
        <p:spPr bwMode="auto">
          <a:xfrm>
            <a:off x="6293870" y="4119222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DC995B4C-717D-4215-9C84-59A63A08436E}"/>
              </a:ext>
            </a:extLst>
          </p:cNvPr>
          <p:cNvSpPr/>
          <p:nvPr/>
        </p:nvSpPr>
        <p:spPr bwMode="auto">
          <a:xfrm>
            <a:off x="6460577" y="3779967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D97260E6-C543-4A04-8701-4A7AD6348720}"/>
              </a:ext>
            </a:extLst>
          </p:cNvPr>
          <p:cNvSpPr/>
          <p:nvPr/>
        </p:nvSpPr>
        <p:spPr bwMode="auto">
          <a:xfrm>
            <a:off x="6944117" y="3101457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84B5AF6-26A2-4842-A41A-6E0C87018759}"/>
              </a:ext>
            </a:extLst>
          </p:cNvPr>
          <p:cNvSpPr/>
          <p:nvPr/>
        </p:nvSpPr>
        <p:spPr bwMode="auto">
          <a:xfrm>
            <a:off x="7103941" y="3440712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DB0596-0969-46D3-8F50-F5A45D799A8E}"/>
              </a:ext>
            </a:extLst>
          </p:cNvPr>
          <p:cNvSpPr/>
          <p:nvPr/>
        </p:nvSpPr>
        <p:spPr bwMode="auto">
          <a:xfrm>
            <a:off x="736222" y="4231007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033DC2-8489-4D03-B39C-76377D071DF5}"/>
              </a:ext>
            </a:extLst>
          </p:cNvPr>
          <p:cNvSpPr/>
          <p:nvPr/>
        </p:nvSpPr>
        <p:spPr bwMode="auto">
          <a:xfrm>
            <a:off x="736222" y="3181181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465687A-7138-457A-AD69-9EA44E77B92B}"/>
              </a:ext>
            </a:extLst>
          </p:cNvPr>
          <p:cNvSpPr/>
          <p:nvPr/>
        </p:nvSpPr>
        <p:spPr bwMode="auto">
          <a:xfrm>
            <a:off x="736222" y="2831239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CF9070-C95C-4AEE-9B8E-522305BBBDAB}"/>
              </a:ext>
            </a:extLst>
          </p:cNvPr>
          <p:cNvSpPr/>
          <p:nvPr/>
        </p:nvSpPr>
        <p:spPr bwMode="auto">
          <a:xfrm>
            <a:off x="736222" y="3531123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EFA5C18-DBD6-420E-8D38-357F8C70808D}"/>
              </a:ext>
            </a:extLst>
          </p:cNvPr>
          <p:cNvSpPr/>
          <p:nvPr/>
        </p:nvSpPr>
        <p:spPr bwMode="auto">
          <a:xfrm>
            <a:off x="736222" y="3881065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064EFD16-9865-43CE-AAC0-7320880D3E2A}"/>
              </a:ext>
            </a:extLst>
          </p:cNvPr>
          <p:cNvSpPr/>
          <p:nvPr/>
        </p:nvSpPr>
        <p:spPr bwMode="auto">
          <a:xfrm>
            <a:off x="6779933" y="4458475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Title 2">
            <a:extLst>
              <a:ext uri="{FF2B5EF4-FFF2-40B4-BE49-F238E27FC236}">
                <a16:creationId xmlns:a16="http://schemas.microsoft.com/office/drawing/2014/main" id="{339B2FDB-D916-4CFB-88D9-3ED899EB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54" y="339959"/>
            <a:ext cx="11128895" cy="1107996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Creation Is Typically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30605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14284 -0.10347 " pathEditMode="relative" rAng="0" ptsTypes="AA">
                                      <p:cBhvr>
                                        <p:cTn id="6" dur="1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8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04167E-6 -2.59259E-6 L 0.14284 -2.59259E-6 " pathEditMode="relative" rAng="0" ptsTypes="AA">
                                      <p:cBhvr>
                                        <p:cTn id="18" dur="1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8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04167E-6 -2.59259E-6 L 0.1431 0.10139 " pathEditMode="relative" rAng="0" ptsTypes="AA">
                                      <p:cBhvr>
                                        <p:cTn id="39" dur="1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50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8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5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04167E-6 -2.59259E-6 L 0.14219 0.20301 " pathEditMode="relative" rAng="0" ptsTypes="AA">
                                      <p:cBhvr>
                                        <p:cTn id="54" dur="1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10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8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8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04167E-6 -2.59259E-6 L 0.07161 -0.2037 " pathEditMode="relative" rAng="0" ptsTypes="AA">
                                      <p:cBhvr>
                                        <p:cTn id="69" dur="1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018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8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8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2.59259E-6 L 0.07161 -0.10185 " pathEditMode="relative" rAng="0" ptsTypes="AA">
                                      <p:cBhvr>
                                        <p:cTn id="84" dur="1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509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8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04167E-6 -2.59259E-6 L 0.07135 -0.00023 " pathEditMode="relative" rAng="0" ptsTypes="AA">
                                      <p:cBhvr>
                                        <p:cTn id="99" dur="1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xit" presetSubtype="1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8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8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04167E-6 -2.59259E-6 L 0.07174 0.10185 " pathEditMode="relative" rAng="0" ptsTypes="AA">
                                      <p:cBhvr>
                                        <p:cTn id="117" dur="1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50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2" presetClass="entr" presetSubtype="8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8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8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-2.59259E-6 L 0.07161 0.20278 " pathEditMode="relative" rAng="0" ptsTypes="AA">
                                      <p:cBhvr>
                                        <p:cTn id="138" dur="1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1013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8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8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04167E-6 -2.59259E-6 L 0.00026 -0.20486 " pathEditMode="relative" rAng="0" ptsTypes="AA">
                                      <p:cBhvr>
                                        <p:cTn id="150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25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8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8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04167E-6 -2.59259E-6 L 1.04167E-6 -0.10208 " pathEditMode="relative" rAng="0" ptsTypes="AA">
                                      <p:cBhvr>
                                        <p:cTn id="171" dur="1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8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8" dur="8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59259E-6 L -0.00026 0.10047 " pathEditMode="relative" rAng="0" ptsTypes="AA">
                                      <p:cBhvr>
                                        <p:cTn id="186" dur="1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023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2" presetClass="exit" presetSubtype="1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8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1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1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1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4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2" presetClass="entr" presetSubtype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8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9" dur="8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5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2.59259E-6 L -0.00013 0.20139 " pathEditMode="relative" rAng="0" ptsTypes="AA">
                                      <p:cBhvr>
                                        <p:cTn id="207" dur="1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0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8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4" dur="8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5299 0.00046 L -0.02656 0.00046 L -0.07904 0.00046 L 0.01328 0.00046 " pathEditMode="relative" ptsTypes="AAAAA">
                                      <p:cBhvr>
                                        <p:cTn id="222" dur="15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47 L -0.06601 0.00047 L -0.0263 0.00047 L -0.10573 0.00047 L -0.03945 0.00047 L -0.06601 0.00047 " pathEditMode="relative" ptsTypes="AAAAAA">
                                      <p:cBhvr>
                                        <p:cTn id="224" dur="15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46 L -0.02657 0.00046 L 0.0401 0.00046 L 0.01341 0.00046 L 0.05299 0.00046 L -0.01328 0.00046 " pathEditMode="relative" ptsTypes="AAAAAA">
                                      <p:cBhvr>
                                        <p:cTn id="226" dur="15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92 L 0.01355 0.00092 L -0.02578 0.00092 L 0.03985 0.00092 L 0.0668 0.00092 L 0.05313 0.00092 " pathEditMode="relative" ptsTypes="AAAAAA">
                                      <p:cBhvr>
                                        <p:cTn id="228" dur="15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7 L 0.0263 0.00047 L -0.01289 0.00047 L 0.03997 0.00047 L -0.05274 0.00047 L -0.02682 0.00047 " pathEditMode="relative" ptsTypes="AAAAAA">
                                      <p:cBhvr>
                                        <p:cTn id="230" dur="15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6" grpId="2" animBg="1"/>
      <p:bldP spid="147" grpId="0" animBg="1"/>
      <p:bldP spid="147" grpId="1" animBg="1"/>
      <p:bldP spid="147" grpId="2" animBg="1"/>
      <p:bldP spid="147" grpId="3" animBg="1"/>
      <p:bldP spid="147" grpId="4" animBg="1"/>
      <p:bldP spid="147" grpId="5" animBg="1"/>
      <p:bldP spid="148" grpId="0" animBg="1"/>
      <p:bldP spid="148" grpId="1" animBg="1"/>
      <p:bldP spid="148" grpId="2" animBg="1"/>
      <p:bldP spid="148" grpId="3" animBg="1"/>
      <p:bldP spid="148" grpId="4" animBg="1"/>
      <p:bldP spid="149" grpId="0" animBg="1"/>
      <p:bldP spid="149" grpId="1" animBg="1"/>
      <p:bldP spid="149" grpId="2" animBg="1"/>
      <p:bldP spid="149" grpId="3" animBg="1"/>
      <p:bldP spid="149" grpId="4" animBg="1"/>
      <p:bldP spid="149" grpId="5" animBg="1"/>
      <p:bldP spid="150" grpId="0" animBg="1"/>
      <p:bldP spid="150" grpId="1" animBg="1"/>
      <p:bldP spid="150" grpId="2" animBg="1"/>
      <p:bldP spid="150" grpId="3" animBg="1"/>
      <p:bldP spid="150" grpId="4" animBg="1"/>
      <p:bldP spid="150" grpId="5" animBg="1"/>
      <p:bldP spid="80" grpId="0" animBg="1"/>
      <p:bldP spid="90" grpId="0" animBg="1"/>
      <p:bldP spid="90" grpId="1" animBg="1"/>
      <p:bldP spid="91" grpId="0" animBg="1"/>
      <p:bldP spid="91" grpId="1" animBg="1"/>
      <p:bldP spid="123" grpId="0" animBg="1"/>
      <p:bldP spid="123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39" grpId="2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5" grpId="0" animBg="1"/>
      <p:bldP spid="145" grpId="1" animBg="1"/>
      <p:bldP spid="146" grpId="0" animBg="1"/>
      <p:bldP spid="146" grpId="1" animBg="1"/>
      <p:bldP spid="98" grpId="0" animBg="1"/>
      <p:bldP spid="111" grpId="0" animBg="1"/>
      <p:bldP spid="124" grpId="0" animBg="1"/>
      <p:bldP spid="125" grpId="0" animBg="1"/>
      <p:bldP spid="164" grpId="0" animBg="1"/>
      <p:bldP spid="164" grpId="1" animBg="1"/>
      <p:bldP spid="164" grpId="2" animBg="1"/>
      <p:bldP spid="164" grpId="3" animBg="1"/>
      <p:bldP spid="164" grpId="4" animBg="1"/>
      <p:bldP spid="171" grpId="0" animBg="1"/>
      <p:bldP spid="171" grpId="1" animBg="1"/>
      <p:bldP spid="171" grpId="2" animBg="1"/>
      <p:bldP spid="173" grpId="0" animBg="1"/>
      <p:bldP spid="173" grpId="1" animBg="1"/>
      <p:bldP spid="173" grpId="2" animBg="1"/>
      <p:bldP spid="173" grpId="3" animBg="1"/>
      <p:bldP spid="173" grpId="4" animBg="1"/>
      <p:bldP spid="174" grpId="0" animBg="1"/>
      <p:bldP spid="174" grpId="1" animBg="1"/>
      <p:bldP spid="174" grpId="2" animBg="1"/>
      <p:bldP spid="174" grpId="3" animBg="1"/>
      <p:bldP spid="175" grpId="0" animBg="1"/>
      <p:bldP spid="175" grpId="1" animBg="1"/>
      <p:bldP spid="175" grpId="2" animBg="1"/>
      <p:bldP spid="1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E032D9A797442991B78620DD9E801" ma:contentTypeVersion="6" ma:contentTypeDescription="Create a new document." ma:contentTypeScope="" ma:versionID="47c87d9644ae2ebbcb48541d34d97282">
  <xsd:schema xmlns:xsd="http://www.w3.org/2001/XMLSchema" xmlns:xs="http://www.w3.org/2001/XMLSchema" xmlns:p="http://schemas.microsoft.com/office/2006/metadata/properties" xmlns:ns2="e7bbd3b9-a267-4983-bb7f-f5a1bce1ef33" xmlns:ns3="6c1f7248-2c39-4fa6-918c-cd0eba53a27b" targetNamespace="http://schemas.microsoft.com/office/2006/metadata/properties" ma:root="true" ma:fieldsID="9e52f7506b5d73410ccf097200b9ebae" ns2:_="" ns3:_="">
    <xsd:import namespace="e7bbd3b9-a267-4983-bb7f-f5a1bce1ef33"/>
    <xsd:import namespace="6c1f7248-2c39-4fa6-918c-cd0eba53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bd3b9-a267-4983-bb7f-f5a1bce1e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f7248-2c39-4fa6-918c-cd0eba53a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1B301-365F-432E-839B-04671F4E5A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53F78-4591-464D-9B31-827AF6D0B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bd3b9-a267-4983-bb7f-f5a1bce1ef33"/>
    <ds:schemaRef ds:uri="6c1f7248-2c39-4fa6-918c-cd0eba53a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EB0AE-F068-471B-AAEF-FCC24B70FCB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c1f7248-2c39-4fa6-918c-cd0eba53a27b"/>
    <ds:schemaRef ds:uri="e7bbd3b9-a267-4983-bb7f-f5a1bce1ef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Widescreen</PresentationFormat>
  <Paragraphs>262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Agenda</vt:lpstr>
      <vt:lpstr>Welcome Video</vt:lpstr>
      <vt:lpstr>Why Automated Machine Learning</vt:lpstr>
      <vt:lpstr>Machine Learning Process</vt:lpstr>
      <vt:lpstr>Machine Learning Problem Example </vt:lpstr>
      <vt:lpstr>Model Creation Is Typically Time-Consuming</vt:lpstr>
      <vt:lpstr>Model Creation Is Typically Time-Consuming</vt:lpstr>
      <vt:lpstr>Model Creation Is Typically Time-Consuming</vt:lpstr>
      <vt:lpstr>Machine Learning Complexity</vt:lpstr>
      <vt:lpstr>Model Selection &amp; Hyperparameter Tuning</vt:lpstr>
      <vt:lpstr>Introducing Automated Machine Learning</vt:lpstr>
      <vt:lpstr>Automated ML Accelerates Model Development </vt:lpstr>
      <vt:lpstr>Automated ML Customer Testimonials </vt:lpstr>
      <vt:lpstr>Automated ML Capabilities</vt:lpstr>
      <vt:lpstr>Automated ML Capabilities </vt:lpstr>
      <vt:lpstr>Automated ML Capabilities </vt:lpstr>
      <vt:lpstr>PowerPoint Presentation</vt:lpstr>
      <vt:lpstr>PowerPoint Presentation</vt:lpstr>
      <vt:lpstr>Workshop</vt:lpstr>
      <vt:lpstr>1. Go to aka.ms/GlobalAINotebook </vt:lpstr>
      <vt:lpstr>PowerPoint Presentation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Acharya</dc:creator>
  <cp:lastModifiedBy>Nilesh Acharya</cp:lastModifiedBy>
  <cp:revision>1</cp:revision>
  <dcterms:created xsi:type="dcterms:W3CDTF">2018-11-30T20:38:22Z</dcterms:created>
  <dcterms:modified xsi:type="dcterms:W3CDTF">2018-12-03T22:51:12Z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nilesha@microsoft.com</vt:lpwstr>
  </property>
  <property fmtid="{D5CDD505-2E9C-101B-9397-08002B2CF9AE}" pid="5" name="MSIP_Label_f42aa342-8706-4288-bd11-ebb85995028c_SetDate">
    <vt:lpwstr>2018-11-30T20:46:45.7001370Z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0x010100156E032D9A797442991B78620DD9E801</vt:lpwstr>
  </property>
</Properties>
</file>