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4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svg"/><Relationship Id="rId1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9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F55FDC-9955-4386-A470-8EDDAC10CAF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EDFE95F-47D0-4405-8413-15656F317CBA}">
      <dgm:prSet/>
      <dgm:spPr/>
      <dgm:t>
        <a:bodyPr/>
        <a:lstStyle/>
        <a:p>
          <a:r>
            <a:rPr lang="en-US"/>
            <a:t>About NimbusML</a:t>
          </a:r>
        </a:p>
      </dgm:t>
    </dgm:pt>
    <dgm:pt modelId="{05842953-A1C4-465A-A627-60C96CE9DF41}" type="parTrans" cxnId="{AA7E4327-E6CD-49F3-91B4-4B9800E50A39}">
      <dgm:prSet/>
      <dgm:spPr/>
      <dgm:t>
        <a:bodyPr/>
        <a:lstStyle/>
        <a:p>
          <a:endParaRPr lang="en-US"/>
        </a:p>
      </dgm:t>
    </dgm:pt>
    <dgm:pt modelId="{319547D3-C45C-4020-AB8F-0436378EA8B3}" type="sibTrans" cxnId="{AA7E4327-E6CD-49F3-91B4-4B9800E50A39}">
      <dgm:prSet/>
      <dgm:spPr/>
      <dgm:t>
        <a:bodyPr/>
        <a:lstStyle/>
        <a:p>
          <a:endParaRPr lang="en-US"/>
        </a:p>
      </dgm:t>
    </dgm:pt>
    <dgm:pt modelId="{D2ECD509-BC7E-4FC6-96CE-E1548C60947E}">
      <dgm:prSet/>
      <dgm:spPr/>
      <dgm:t>
        <a:bodyPr/>
        <a:lstStyle/>
        <a:p>
          <a:r>
            <a:rPr lang="en-US"/>
            <a:t>Demos</a:t>
          </a:r>
        </a:p>
      </dgm:t>
    </dgm:pt>
    <dgm:pt modelId="{CAC39A64-F541-47E9-8EF0-09F0A3EEA27A}" type="parTrans" cxnId="{3173B408-1731-4AAE-92AC-413DA5251F33}">
      <dgm:prSet/>
      <dgm:spPr/>
      <dgm:t>
        <a:bodyPr/>
        <a:lstStyle/>
        <a:p>
          <a:endParaRPr lang="en-US"/>
        </a:p>
      </dgm:t>
    </dgm:pt>
    <dgm:pt modelId="{169AAD5C-CE29-4C54-B3C4-F68979AC38F7}" type="sibTrans" cxnId="{3173B408-1731-4AAE-92AC-413DA5251F33}">
      <dgm:prSet/>
      <dgm:spPr/>
      <dgm:t>
        <a:bodyPr/>
        <a:lstStyle/>
        <a:p>
          <a:endParaRPr lang="en-US"/>
        </a:p>
      </dgm:t>
    </dgm:pt>
    <dgm:pt modelId="{37144B26-14E1-4593-9417-A9AE50EEB5C7}">
      <dgm:prSet/>
      <dgm:spPr/>
      <dgm:t>
        <a:bodyPr/>
        <a:lstStyle/>
        <a:p>
          <a:r>
            <a:rPr lang="en-US"/>
            <a:t>Action</a:t>
          </a:r>
        </a:p>
      </dgm:t>
    </dgm:pt>
    <dgm:pt modelId="{772B3900-3EF5-4A54-BB80-624070275333}" type="parTrans" cxnId="{53BF7FDA-48BC-4474-ACEC-E2936907E9D1}">
      <dgm:prSet/>
      <dgm:spPr/>
      <dgm:t>
        <a:bodyPr/>
        <a:lstStyle/>
        <a:p>
          <a:endParaRPr lang="en-US"/>
        </a:p>
      </dgm:t>
    </dgm:pt>
    <dgm:pt modelId="{F226E92E-F1F6-411A-BC17-9C938F91A5B0}" type="sibTrans" cxnId="{53BF7FDA-48BC-4474-ACEC-E2936907E9D1}">
      <dgm:prSet/>
      <dgm:spPr/>
      <dgm:t>
        <a:bodyPr/>
        <a:lstStyle/>
        <a:p>
          <a:endParaRPr lang="en-US"/>
        </a:p>
      </dgm:t>
    </dgm:pt>
    <dgm:pt modelId="{8C58F37F-E21F-48E3-9972-E59956082D3E}" type="pres">
      <dgm:prSet presAssocID="{B3F55FDC-9955-4386-A470-8EDDAC10CAF8}" presName="root" presStyleCnt="0">
        <dgm:presLayoutVars>
          <dgm:dir/>
          <dgm:resizeHandles val="exact"/>
        </dgm:presLayoutVars>
      </dgm:prSet>
      <dgm:spPr/>
    </dgm:pt>
    <dgm:pt modelId="{1BD5A1CF-1EBD-46D6-A78C-1824E0079D16}" type="pres">
      <dgm:prSet presAssocID="{FEDFE95F-47D0-4405-8413-15656F317CBA}" presName="compNode" presStyleCnt="0"/>
      <dgm:spPr/>
    </dgm:pt>
    <dgm:pt modelId="{403B6E48-022A-4353-BF63-170CF10429AA}" type="pres">
      <dgm:prSet presAssocID="{FEDFE95F-47D0-4405-8413-15656F317CBA}" presName="bgRect" presStyleLbl="bgShp" presStyleIdx="0" presStyleCnt="3"/>
      <dgm:spPr/>
    </dgm:pt>
    <dgm:pt modelId="{8D025CF6-25B2-4826-82C4-02315F1EE51A}" type="pres">
      <dgm:prSet presAssocID="{FEDFE95F-47D0-4405-8413-15656F317CB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stache Face with Solid Fill"/>
        </a:ext>
      </dgm:extLst>
    </dgm:pt>
    <dgm:pt modelId="{0B255D38-4046-4C9B-9CFA-290CD7197DC2}" type="pres">
      <dgm:prSet presAssocID="{FEDFE95F-47D0-4405-8413-15656F317CBA}" presName="spaceRect" presStyleCnt="0"/>
      <dgm:spPr/>
    </dgm:pt>
    <dgm:pt modelId="{78F132C9-B5A3-4B59-B4B4-F341D9FFFC42}" type="pres">
      <dgm:prSet presAssocID="{FEDFE95F-47D0-4405-8413-15656F317CBA}" presName="parTx" presStyleLbl="revTx" presStyleIdx="0" presStyleCnt="3">
        <dgm:presLayoutVars>
          <dgm:chMax val="0"/>
          <dgm:chPref val="0"/>
        </dgm:presLayoutVars>
      </dgm:prSet>
      <dgm:spPr/>
    </dgm:pt>
    <dgm:pt modelId="{A5172BA2-1CA6-403A-8ECB-1AC4DFE6EE8F}" type="pres">
      <dgm:prSet presAssocID="{319547D3-C45C-4020-AB8F-0436378EA8B3}" presName="sibTrans" presStyleCnt="0"/>
      <dgm:spPr/>
    </dgm:pt>
    <dgm:pt modelId="{138D6F97-97F0-4E93-9D19-0F0DA898DCF0}" type="pres">
      <dgm:prSet presAssocID="{D2ECD509-BC7E-4FC6-96CE-E1548C60947E}" presName="compNode" presStyleCnt="0"/>
      <dgm:spPr/>
    </dgm:pt>
    <dgm:pt modelId="{C7257093-33D9-4F6F-BA1A-4E4244C09F6F}" type="pres">
      <dgm:prSet presAssocID="{D2ECD509-BC7E-4FC6-96CE-E1548C60947E}" presName="bgRect" presStyleLbl="bgShp" presStyleIdx="1" presStyleCnt="3"/>
      <dgm:spPr/>
    </dgm:pt>
    <dgm:pt modelId="{7788EEE2-E76F-482F-B73A-52577781328A}" type="pres">
      <dgm:prSet presAssocID="{D2ECD509-BC7E-4FC6-96CE-E1548C60947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918F140-71AB-4BD4-BFC7-762CC9C52B5C}" type="pres">
      <dgm:prSet presAssocID="{D2ECD509-BC7E-4FC6-96CE-E1548C60947E}" presName="spaceRect" presStyleCnt="0"/>
      <dgm:spPr/>
    </dgm:pt>
    <dgm:pt modelId="{9D6A3678-3B59-4134-AAE7-9D674F310FD6}" type="pres">
      <dgm:prSet presAssocID="{D2ECD509-BC7E-4FC6-96CE-E1548C60947E}" presName="parTx" presStyleLbl="revTx" presStyleIdx="1" presStyleCnt="3">
        <dgm:presLayoutVars>
          <dgm:chMax val="0"/>
          <dgm:chPref val="0"/>
        </dgm:presLayoutVars>
      </dgm:prSet>
      <dgm:spPr/>
    </dgm:pt>
    <dgm:pt modelId="{800F9987-CC7F-4A79-80EB-E5684E0539CF}" type="pres">
      <dgm:prSet presAssocID="{169AAD5C-CE29-4C54-B3C4-F68979AC38F7}" presName="sibTrans" presStyleCnt="0"/>
      <dgm:spPr/>
    </dgm:pt>
    <dgm:pt modelId="{0CF5B858-B488-473A-AFDC-987762831804}" type="pres">
      <dgm:prSet presAssocID="{37144B26-14E1-4593-9417-A9AE50EEB5C7}" presName="compNode" presStyleCnt="0"/>
      <dgm:spPr/>
    </dgm:pt>
    <dgm:pt modelId="{96C96613-FBC8-485C-B56B-96726192E139}" type="pres">
      <dgm:prSet presAssocID="{37144B26-14E1-4593-9417-A9AE50EEB5C7}" presName="bgRect" presStyleLbl="bgShp" presStyleIdx="2" presStyleCnt="3"/>
      <dgm:spPr/>
    </dgm:pt>
    <dgm:pt modelId="{0EF1F735-127D-48A4-A689-FF16700F078E}" type="pres">
      <dgm:prSet presAssocID="{37144B26-14E1-4593-9417-A9AE50EEB5C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9D5D6C9C-855D-4703-BF85-347C0B6664EC}" type="pres">
      <dgm:prSet presAssocID="{37144B26-14E1-4593-9417-A9AE50EEB5C7}" presName="spaceRect" presStyleCnt="0"/>
      <dgm:spPr/>
    </dgm:pt>
    <dgm:pt modelId="{79108F2F-4A58-4011-A456-72E76847D1FC}" type="pres">
      <dgm:prSet presAssocID="{37144B26-14E1-4593-9417-A9AE50EEB5C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173B408-1731-4AAE-92AC-413DA5251F33}" srcId="{B3F55FDC-9955-4386-A470-8EDDAC10CAF8}" destId="{D2ECD509-BC7E-4FC6-96CE-E1548C60947E}" srcOrd="1" destOrd="0" parTransId="{CAC39A64-F541-47E9-8EF0-09F0A3EEA27A}" sibTransId="{169AAD5C-CE29-4C54-B3C4-F68979AC38F7}"/>
    <dgm:cxn modelId="{AA7E4327-E6CD-49F3-91B4-4B9800E50A39}" srcId="{B3F55FDC-9955-4386-A470-8EDDAC10CAF8}" destId="{FEDFE95F-47D0-4405-8413-15656F317CBA}" srcOrd="0" destOrd="0" parTransId="{05842953-A1C4-465A-A627-60C96CE9DF41}" sibTransId="{319547D3-C45C-4020-AB8F-0436378EA8B3}"/>
    <dgm:cxn modelId="{5A17662C-BAF2-4B79-90EE-89387C59EA8C}" type="presOf" srcId="{D2ECD509-BC7E-4FC6-96CE-E1548C60947E}" destId="{9D6A3678-3B59-4134-AAE7-9D674F310FD6}" srcOrd="0" destOrd="0" presId="urn:microsoft.com/office/officeart/2018/2/layout/IconVerticalSolidList"/>
    <dgm:cxn modelId="{870B164B-3640-452B-916B-7F6278698013}" type="presOf" srcId="{B3F55FDC-9955-4386-A470-8EDDAC10CAF8}" destId="{8C58F37F-E21F-48E3-9972-E59956082D3E}" srcOrd="0" destOrd="0" presId="urn:microsoft.com/office/officeart/2018/2/layout/IconVerticalSolidList"/>
    <dgm:cxn modelId="{EC392D58-24DC-467D-BC1F-428E944ADD04}" type="presOf" srcId="{37144B26-14E1-4593-9417-A9AE50EEB5C7}" destId="{79108F2F-4A58-4011-A456-72E76847D1FC}" srcOrd="0" destOrd="0" presId="urn:microsoft.com/office/officeart/2018/2/layout/IconVerticalSolidList"/>
    <dgm:cxn modelId="{040AD282-6EB5-41C3-AB2F-1232F1F3EE68}" type="presOf" srcId="{FEDFE95F-47D0-4405-8413-15656F317CBA}" destId="{78F132C9-B5A3-4B59-B4B4-F341D9FFFC42}" srcOrd="0" destOrd="0" presId="urn:microsoft.com/office/officeart/2018/2/layout/IconVerticalSolidList"/>
    <dgm:cxn modelId="{53BF7FDA-48BC-4474-ACEC-E2936907E9D1}" srcId="{B3F55FDC-9955-4386-A470-8EDDAC10CAF8}" destId="{37144B26-14E1-4593-9417-A9AE50EEB5C7}" srcOrd="2" destOrd="0" parTransId="{772B3900-3EF5-4A54-BB80-624070275333}" sibTransId="{F226E92E-F1F6-411A-BC17-9C938F91A5B0}"/>
    <dgm:cxn modelId="{764020CE-123F-4984-BF64-BC8FEEC256D0}" type="presParOf" srcId="{8C58F37F-E21F-48E3-9972-E59956082D3E}" destId="{1BD5A1CF-1EBD-46D6-A78C-1824E0079D16}" srcOrd="0" destOrd="0" presId="urn:microsoft.com/office/officeart/2018/2/layout/IconVerticalSolidList"/>
    <dgm:cxn modelId="{A91476A7-8CB7-4AC8-9BA6-F8C71B9A8BEC}" type="presParOf" srcId="{1BD5A1CF-1EBD-46D6-A78C-1824E0079D16}" destId="{403B6E48-022A-4353-BF63-170CF10429AA}" srcOrd="0" destOrd="0" presId="urn:microsoft.com/office/officeart/2018/2/layout/IconVerticalSolidList"/>
    <dgm:cxn modelId="{17813002-6D85-47BA-B2C1-B9F38BF67BB9}" type="presParOf" srcId="{1BD5A1CF-1EBD-46D6-A78C-1824E0079D16}" destId="{8D025CF6-25B2-4826-82C4-02315F1EE51A}" srcOrd="1" destOrd="0" presId="urn:microsoft.com/office/officeart/2018/2/layout/IconVerticalSolidList"/>
    <dgm:cxn modelId="{485EB0B8-4056-41BE-B7AC-E74A8C9F9087}" type="presParOf" srcId="{1BD5A1CF-1EBD-46D6-A78C-1824E0079D16}" destId="{0B255D38-4046-4C9B-9CFA-290CD7197DC2}" srcOrd="2" destOrd="0" presId="urn:microsoft.com/office/officeart/2018/2/layout/IconVerticalSolidList"/>
    <dgm:cxn modelId="{D032FBAB-BAFC-4543-8B52-FFB15463FE85}" type="presParOf" srcId="{1BD5A1CF-1EBD-46D6-A78C-1824E0079D16}" destId="{78F132C9-B5A3-4B59-B4B4-F341D9FFFC42}" srcOrd="3" destOrd="0" presId="urn:microsoft.com/office/officeart/2018/2/layout/IconVerticalSolidList"/>
    <dgm:cxn modelId="{60D8422A-9441-4F8C-92BE-130A01744AF3}" type="presParOf" srcId="{8C58F37F-E21F-48E3-9972-E59956082D3E}" destId="{A5172BA2-1CA6-403A-8ECB-1AC4DFE6EE8F}" srcOrd="1" destOrd="0" presId="urn:microsoft.com/office/officeart/2018/2/layout/IconVerticalSolidList"/>
    <dgm:cxn modelId="{88DDEB16-DB3A-40DE-BAA3-2BE1F956886F}" type="presParOf" srcId="{8C58F37F-E21F-48E3-9972-E59956082D3E}" destId="{138D6F97-97F0-4E93-9D19-0F0DA898DCF0}" srcOrd="2" destOrd="0" presId="urn:microsoft.com/office/officeart/2018/2/layout/IconVerticalSolidList"/>
    <dgm:cxn modelId="{740BB28B-3865-4F48-A108-A5B3E1D4E64A}" type="presParOf" srcId="{138D6F97-97F0-4E93-9D19-0F0DA898DCF0}" destId="{C7257093-33D9-4F6F-BA1A-4E4244C09F6F}" srcOrd="0" destOrd="0" presId="urn:microsoft.com/office/officeart/2018/2/layout/IconVerticalSolidList"/>
    <dgm:cxn modelId="{BA33E85D-171F-4F14-929E-F2579ADDC99F}" type="presParOf" srcId="{138D6F97-97F0-4E93-9D19-0F0DA898DCF0}" destId="{7788EEE2-E76F-482F-B73A-52577781328A}" srcOrd="1" destOrd="0" presId="urn:microsoft.com/office/officeart/2018/2/layout/IconVerticalSolidList"/>
    <dgm:cxn modelId="{523EF727-A165-437E-B904-AF37CA25FF83}" type="presParOf" srcId="{138D6F97-97F0-4E93-9D19-0F0DA898DCF0}" destId="{D918F140-71AB-4BD4-BFC7-762CC9C52B5C}" srcOrd="2" destOrd="0" presId="urn:microsoft.com/office/officeart/2018/2/layout/IconVerticalSolidList"/>
    <dgm:cxn modelId="{402F4795-7A22-46A5-B87C-C0A9E96DADDE}" type="presParOf" srcId="{138D6F97-97F0-4E93-9D19-0F0DA898DCF0}" destId="{9D6A3678-3B59-4134-AAE7-9D674F310FD6}" srcOrd="3" destOrd="0" presId="urn:microsoft.com/office/officeart/2018/2/layout/IconVerticalSolidList"/>
    <dgm:cxn modelId="{B95E6B8A-2132-43D9-8920-806404BE2340}" type="presParOf" srcId="{8C58F37F-E21F-48E3-9972-E59956082D3E}" destId="{800F9987-CC7F-4A79-80EB-E5684E0539CF}" srcOrd="3" destOrd="0" presId="urn:microsoft.com/office/officeart/2018/2/layout/IconVerticalSolidList"/>
    <dgm:cxn modelId="{778C3033-D515-435A-B429-9804A3531F36}" type="presParOf" srcId="{8C58F37F-E21F-48E3-9972-E59956082D3E}" destId="{0CF5B858-B488-473A-AFDC-987762831804}" srcOrd="4" destOrd="0" presId="urn:microsoft.com/office/officeart/2018/2/layout/IconVerticalSolidList"/>
    <dgm:cxn modelId="{D923BDCE-59A0-4FFF-BC66-93FE00343710}" type="presParOf" srcId="{0CF5B858-B488-473A-AFDC-987762831804}" destId="{96C96613-FBC8-485C-B56B-96726192E139}" srcOrd="0" destOrd="0" presId="urn:microsoft.com/office/officeart/2018/2/layout/IconVerticalSolidList"/>
    <dgm:cxn modelId="{5A3074B0-D960-4080-90B5-83542333D613}" type="presParOf" srcId="{0CF5B858-B488-473A-AFDC-987762831804}" destId="{0EF1F735-127D-48A4-A689-FF16700F078E}" srcOrd="1" destOrd="0" presId="urn:microsoft.com/office/officeart/2018/2/layout/IconVerticalSolidList"/>
    <dgm:cxn modelId="{71BDD759-EF11-4452-94CC-43DA8DA5DB6E}" type="presParOf" srcId="{0CF5B858-B488-473A-AFDC-987762831804}" destId="{9D5D6C9C-855D-4703-BF85-347C0B6664EC}" srcOrd="2" destOrd="0" presId="urn:microsoft.com/office/officeart/2018/2/layout/IconVerticalSolidList"/>
    <dgm:cxn modelId="{3ACC68A0-EE7F-4F37-BF25-FBAB4D1D33DA}" type="presParOf" srcId="{0CF5B858-B488-473A-AFDC-987762831804}" destId="{79108F2F-4A58-4011-A456-72E76847D1F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54FAAA-1E26-4BB2-8CCA-78A68200CB8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685B056-6A56-4D85-BECD-EE2AAFA2B3C5}">
      <dgm:prSet/>
      <dgm:spPr/>
      <dgm:t>
        <a:bodyPr/>
        <a:lstStyle/>
        <a:p>
          <a:r>
            <a:rPr lang="en-US"/>
            <a:t>NimbusML trainers and transforms support the following data structures for the fit() and transform() methods:</a:t>
          </a:r>
        </a:p>
      </dgm:t>
    </dgm:pt>
    <dgm:pt modelId="{2D77F163-7333-4217-9F18-551F9B2EDA25}" type="parTrans" cxnId="{32C30B92-3641-424E-A82B-1CE6481FA2F7}">
      <dgm:prSet/>
      <dgm:spPr/>
      <dgm:t>
        <a:bodyPr/>
        <a:lstStyle/>
        <a:p>
          <a:endParaRPr lang="en-US"/>
        </a:p>
      </dgm:t>
    </dgm:pt>
    <dgm:pt modelId="{C621224E-A1C8-4199-8E3B-FE98DC580979}" type="sibTrans" cxnId="{32C30B92-3641-424E-A82B-1CE6481FA2F7}">
      <dgm:prSet/>
      <dgm:spPr/>
      <dgm:t>
        <a:bodyPr/>
        <a:lstStyle/>
        <a:p>
          <a:endParaRPr lang="en-US"/>
        </a:p>
      </dgm:t>
    </dgm:pt>
    <dgm:pt modelId="{B02EEAAD-995A-4BE2-849B-FB7F5C8B49F5}">
      <dgm:prSet/>
      <dgm:spPr/>
      <dgm:t>
        <a:bodyPr/>
        <a:lstStyle/>
        <a:p>
          <a:r>
            <a:rPr lang="en-US"/>
            <a:t>numpy.ndarray</a:t>
          </a:r>
        </a:p>
      </dgm:t>
    </dgm:pt>
    <dgm:pt modelId="{39D35390-A263-45ED-9C3F-3C183FBF6068}" type="parTrans" cxnId="{C5A6B84B-F344-4E97-89EF-0B1D464AE013}">
      <dgm:prSet/>
      <dgm:spPr/>
      <dgm:t>
        <a:bodyPr/>
        <a:lstStyle/>
        <a:p>
          <a:endParaRPr lang="en-US"/>
        </a:p>
      </dgm:t>
    </dgm:pt>
    <dgm:pt modelId="{434AD8C9-7383-40CC-9CA7-5747E28893B9}" type="sibTrans" cxnId="{C5A6B84B-F344-4E97-89EF-0B1D464AE013}">
      <dgm:prSet/>
      <dgm:spPr/>
      <dgm:t>
        <a:bodyPr/>
        <a:lstStyle/>
        <a:p>
          <a:endParaRPr lang="en-US"/>
        </a:p>
      </dgm:t>
    </dgm:pt>
    <dgm:pt modelId="{18942912-35DB-40DB-B27F-58A35A61D5E7}">
      <dgm:prSet/>
      <dgm:spPr/>
      <dgm:t>
        <a:bodyPr/>
        <a:lstStyle/>
        <a:p>
          <a:r>
            <a:rPr lang="en-US"/>
            <a:t>scipy.sparse_cst</a:t>
          </a:r>
        </a:p>
      </dgm:t>
    </dgm:pt>
    <dgm:pt modelId="{5174FB51-F282-4760-B03D-E9AB3AAE0FB0}" type="parTrans" cxnId="{2CF99E6A-2C9B-4B17-A6A5-8AA0A2270879}">
      <dgm:prSet/>
      <dgm:spPr/>
      <dgm:t>
        <a:bodyPr/>
        <a:lstStyle/>
        <a:p>
          <a:endParaRPr lang="en-US"/>
        </a:p>
      </dgm:t>
    </dgm:pt>
    <dgm:pt modelId="{DE446E78-9767-4580-89D5-172F92AEA6E8}" type="sibTrans" cxnId="{2CF99E6A-2C9B-4B17-A6A5-8AA0A2270879}">
      <dgm:prSet/>
      <dgm:spPr/>
      <dgm:t>
        <a:bodyPr/>
        <a:lstStyle/>
        <a:p>
          <a:endParaRPr lang="en-US"/>
        </a:p>
      </dgm:t>
    </dgm:pt>
    <dgm:pt modelId="{3FBB75B3-5634-4054-93DF-E4C3AF6AEB2F}">
      <dgm:prSet/>
      <dgm:spPr/>
      <dgm:t>
        <a:bodyPr/>
        <a:lstStyle/>
        <a:p>
          <a:r>
            <a:rPr lang="en-US"/>
            <a:t>pandas.DataFrame.</a:t>
          </a:r>
        </a:p>
      </dgm:t>
    </dgm:pt>
    <dgm:pt modelId="{6FA6B0DA-D2D4-4CBC-B20E-575842F2B5C1}" type="parTrans" cxnId="{2924A52C-7413-4739-B0F8-DBD9B0F2576F}">
      <dgm:prSet/>
      <dgm:spPr/>
      <dgm:t>
        <a:bodyPr/>
        <a:lstStyle/>
        <a:p>
          <a:endParaRPr lang="en-US"/>
        </a:p>
      </dgm:t>
    </dgm:pt>
    <dgm:pt modelId="{ECFBC101-9425-4E59-B738-7818BF01694D}" type="sibTrans" cxnId="{2924A52C-7413-4739-B0F8-DBD9B0F2576F}">
      <dgm:prSet/>
      <dgm:spPr/>
      <dgm:t>
        <a:bodyPr/>
        <a:lstStyle/>
        <a:p>
          <a:endParaRPr lang="en-US"/>
        </a:p>
      </dgm:t>
    </dgm:pt>
    <dgm:pt modelId="{D9EFD02B-6D5C-4803-A71F-DEFC0954C830}">
      <dgm:prSet/>
      <dgm:spPr/>
      <dgm:t>
        <a:bodyPr/>
        <a:lstStyle/>
        <a:p>
          <a:r>
            <a:rPr lang="en-US"/>
            <a:t>NimbusML also supports streaming from files without loading the dataset into memory, which allows training on data significantly exceeding memory using FileDataStream.</a:t>
          </a:r>
        </a:p>
      </dgm:t>
    </dgm:pt>
    <dgm:pt modelId="{60B0826C-3ABF-4967-9B81-A2620630913E}" type="parTrans" cxnId="{BCB3AFD7-64AF-4305-9129-5AC6CB790763}">
      <dgm:prSet/>
      <dgm:spPr/>
      <dgm:t>
        <a:bodyPr/>
        <a:lstStyle/>
        <a:p>
          <a:endParaRPr lang="en-US"/>
        </a:p>
      </dgm:t>
    </dgm:pt>
    <dgm:pt modelId="{D7C46D42-BE6F-4E2C-8D9D-DA6BA4CEA24D}" type="sibTrans" cxnId="{BCB3AFD7-64AF-4305-9129-5AC6CB790763}">
      <dgm:prSet/>
      <dgm:spPr/>
      <dgm:t>
        <a:bodyPr/>
        <a:lstStyle/>
        <a:p>
          <a:endParaRPr lang="en-US"/>
        </a:p>
      </dgm:t>
    </dgm:pt>
    <dgm:pt modelId="{E1B518D3-2040-4751-AE86-DB12A84F5DF9}">
      <dgm:prSet/>
      <dgm:spPr/>
      <dgm:t>
        <a:bodyPr/>
        <a:lstStyle/>
        <a:p>
          <a:r>
            <a:rPr lang="en-US"/>
            <a:t>With FileDataStream, NimbusML is able to handle up to billion features and billions of training examples for select algorithms</a:t>
          </a:r>
        </a:p>
      </dgm:t>
    </dgm:pt>
    <dgm:pt modelId="{5CDDCD63-1F89-4C43-8B21-78A4A88DAF78}" type="parTrans" cxnId="{110917B8-48A6-4DC6-9A50-17D7C7ED4A45}">
      <dgm:prSet/>
      <dgm:spPr/>
      <dgm:t>
        <a:bodyPr/>
        <a:lstStyle/>
        <a:p>
          <a:endParaRPr lang="en-US"/>
        </a:p>
      </dgm:t>
    </dgm:pt>
    <dgm:pt modelId="{30CD05C1-9B6B-4BC4-AE7F-1518B27D346B}" type="sibTrans" cxnId="{110917B8-48A6-4DC6-9A50-17D7C7ED4A45}">
      <dgm:prSet/>
      <dgm:spPr/>
      <dgm:t>
        <a:bodyPr/>
        <a:lstStyle/>
        <a:p>
          <a:endParaRPr lang="en-US"/>
        </a:p>
      </dgm:t>
    </dgm:pt>
    <dgm:pt modelId="{3C707A76-62FD-4138-A78A-A29BB45CE225}" type="pres">
      <dgm:prSet presAssocID="{C154FAAA-1E26-4BB2-8CCA-78A68200CB81}" presName="linear" presStyleCnt="0">
        <dgm:presLayoutVars>
          <dgm:animLvl val="lvl"/>
          <dgm:resizeHandles val="exact"/>
        </dgm:presLayoutVars>
      </dgm:prSet>
      <dgm:spPr/>
    </dgm:pt>
    <dgm:pt modelId="{70760771-E9B0-4177-812D-25837620B41A}" type="pres">
      <dgm:prSet presAssocID="{9685B056-6A56-4D85-BECD-EE2AAFA2B3C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F6BEEEB-C7FD-4B97-8123-902A0132D743}" type="pres">
      <dgm:prSet presAssocID="{9685B056-6A56-4D85-BECD-EE2AAFA2B3C5}" presName="childText" presStyleLbl="revTx" presStyleIdx="0" presStyleCnt="2">
        <dgm:presLayoutVars>
          <dgm:bulletEnabled val="1"/>
        </dgm:presLayoutVars>
      </dgm:prSet>
      <dgm:spPr/>
    </dgm:pt>
    <dgm:pt modelId="{F80F5BF6-42D4-4EC4-9540-3E34E2D29AD5}" type="pres">
      <dgm:prSet presAssocID="{D9EFD02B-6D5C-4803-A71F-DEFC0954C83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FAEB574-932C-476E-AD7B-8006CD7245CE}" type="pres">
      <dgm:prSet presAssocID="{D9EFD02B-6D5C-4803-A71F-DEFC0954C83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086872A-C616-459E-B759-1BA44AC81C5D}" type="presOf" srcId="{9685B056-6A56-4D85-BECD-EE2AAFA2B3C5}" destId="{70760771-E9B0-4177-812D-25837620B41A}" srcOrd="0" destOrd="0" presId="urn:microsoft.com/office/officeart/2005/8/layout/vList2"/>
    <dgm:cxn modelId="{B153562B-BC58-4B50-89CF-D7CF0AA08F3D}" type="presOf" srcId="{C154FAAA-1E26-4BB2-8CCA-78A68200CB81}" destId="{3C707A76-62FD-4138-A78A-A29BB45CE225}" srcOrd="0" destOrd="0" presId="urn:microsoft.com/office/officeart/2005/8/layout/vList2"/>
    <dgm:cxn modelId="{2924A52C-7413-4739-B0F8-DBD9B0F2576F}" srcId="{9685B056-6A56-4D85-BECD-EE2AAFA2B3C5}" destId="{3FBB75B3-5634-4054-93DF-E4C3AF6AEB2F}" srcOrd="2" destOrd="0" parTransId="{6FA6B0DA-D2D4-4CBC-B20E-575842F2B5C1}" sibTransId="{ECFBC101-9425-4E59-B738-7818BF01694D}"/>
    <dgm:cxn modelId="{24BC8243-9158-4F50-A7F3-70FCC17C81B9}" type="presOf" srcId="{D9EFD02B-6D5C-4803-A71F-DEFC0954C830}" destId="{F80F5BF6-42D4-4EC4-9540-3E34E2D29AD5}" srcOrd="0" destOrd="0" presId="urn:microsoft.com/office/officeart/2005/8/layout/vList2"/>
    <dgm:cxn modelId="{2CF99E6A-2C9B-4B17-A6A5-8AA0A2270879}" srcId="{9685B056-6A56-4D85-BECD-EE2AAFA2B3C5}" destId="{18942912-35DB-40DB-B27F-58A35A61D5E7}" srcOrd="1" destOrd="0" parTransId="{5174FB51-F282-4760-B03D-E9AB3AAE0FB0}" sibTransId="{DE446E78-9767-4580-89D5-172F92AEA6E8}"/>
    <dgm:cxn modelId="{C5A6B84B-F344-4E97-89EF-0B1D464AE013}" srcId="{9685B056-6A56-4D85-BECD-EE2AAFA2B3C5}" destId="{B02EEAAD-995A-4BE2-849B-FB7F5C8B49F5}" srcOrd="0" destOrd="0" parTransId="{39D35390-A263-45ED-9C3F-3C183FBF6068}" sibTransId="{434AD8C9-7383-40CC-9CA7-5747E28893B9}"/>
    <dgm:cxn modelId="{D3A32B8F-E778-4CBB-BDCF-5D6E237C51D2}" type="presOf" srcId="{3FBB75B3-5634-4054-93DF-E4C3AF6AEB2F}" destId="{7F6BEEEB-C7FD-4B97-8123-902A0132D743}" srcOrd="0" destOrd="2" presId="urn:microsoft.com/office/officeart/2005/8/layout/vList2"/>
    <dgm:cxn modelId="{32C30B92-3641-424E-A82B-1CE6481FA2F7}" srcId="{C154FAAA-1E26-4BB2-8CCA-78A68200CB81}" destId="{9685B056-6A56-4D85-BECD-EE2AAFA2B3C5}" srcOrd="0" destOrd="0" parTransId="{2D77F163-7333-4217-9F18-551F9B2EDA25}" sibTransId="{C621224E-A1C8-4199-8E3B-FE98DC580979}"/>
    <dgm:cxn modelId="{438117B4-297F-4C72-8DAB-604EC4965F3D}" type="presOf" srcId="{B02EEAAD-995A-4BE2-849B-FB7F5C8B49F5}" destId="{7F6BEEEB-C7FD-4B97-8123-902A0132D743}" srcOrd="0" destOrd="0" presId="urn:microsoft.com/office/officeart/2005/8/layout/vList2"/>
    <dgm:cxn modelId="{110917B8-48A6-4DC6-9A50-17D7C7ED4A45}" srcId="{D9EFD02B-6D5C-4803-A71F-DEFC0954C830}" destId="{E1B518D3-2040-4751-AE86-DB12A84F5DF9}" srcOrd="0" destOrd="0" parTransId="{5CDDCD63-1F89-4C43-8B21-78A4A88DAF78}" sibTransId="{30CD05C1-9B6B-4BC4-AE7F-1518B27D346B}"/>
    <dgm:cxn modelId="{767383BA-8F9D-445A-BAA3-C27BC9EC0004}" type="presOf" srcId="{E1B518D3-2040-4751-AE86-DB12A84F5DF9}" destId="{5FAEB574-932C-476E-AD7B-8006CD7245CE}" srcOrd="0" destOrd="0" presId="urn:microsoft.com/office/officeart/2005/8/layout/vList2"/>
    <dgm:cxn modelId="{28D0D6BD-6A0E-4D4B-B477-B4FFB87A714B}" type="presOf" srcId="{18942912-35DB-40DB-B27F-58A35A61D5E7}" destId="{7F6BEEEB-C7FD-4B97-8123-902A0132D743}" srcOrd="0" destOrd="1" presId="urn:microsoft.com/office/officeart/2005/8/layout/vList2"/>
    <dgm:cxn modelId="{BCB3AFD7-64AF-4305-9129-5AC6CB790763}" srcId="{C154FAAA-1E26-4BB2-8CCA-78A68200CB81}" destId="{D9EFD02B-6D5C-4803-A71F-DEFC0954C830}" srcOrd="1" destOrd="0" parTransId="{60B0826C-3ABF-4967-9B81-A2620630913E}" sibTransId="{D7C46D42-BE6F-4E2C-8D9D-DA6BA4CEA24D}"/>
    <dgm:cxn modelId="{C83E15B6-A512-4135-B3A8-9269E415726E}" type="presParOf" srcId="{3C707A76-62FD-4138-A78A-A29BB45CE225}" destId="{70760771-E9B0-4177-812D-25837620B41A}" srcOrd="0" destOrd="0" presId="urn:microsoft.com/office/officeart/2005/8/layout/vList2"/>
    <dgm:cxn modelId="{4AD11F39-FB11-4B3D-919E-9FC81944E9FB}" type="presParOf" srcId="{3C707A76-62FD-4138-A78A-A29BB45CE225}" destId="{7F6BEEEB-C7FD-4B97-8123-902A0132D743}" srcOrd="1" destOrd="0" presId="urn:microsoft.com/office/officeart/2005/8/layout/vList2"/>
    <dgm:cxn modelId="{E727A83A-810B-4758-9B6B-93BE1C04EB6A}" type="presParOf" srcId="{3C707A76-62FD-4138-A78A-A29BB45CE225}" destId="{F80F5BF6-42D4-4EC4-9540-3E34E2D29AD5}" srcOrd="2" destOrd="0" presId="urn:microsoft.com/office/officeart/2005/8/layout/vList2"/>
    <dgm:cxn modelId="{DAB4F9BC-CCF5-4151-B33B-B9F11CF0090E}" type="presParOf" srcId="{3C707A76-62FD-4138-A78A-A29BB45CE225}" destId="{5FAEB574-932C-476E-AD7B-8006CD7245C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3B6E48-022A-4353-BF63-170CF10429AA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025CF6-25B2-4826-82C4-02315F1EE51A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F132C9-B5A3-4B59-B4B4-F341D9FFFC42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About NimbusML</a:t>
          </a:r>
        </a:p>
      </dsp:txBody>
      <dsp:txXfrm>
        <a:off x="1941716" y="718"/>
        <a:ext cx="4571887" cy="1681139"/>
      </dsp:txXfrm>
    </dsp:sp>
    <dsp:sp modelId="{C7257093-33D9-4F6F-BA1A-4E4244C09F6F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88EEE2-E76F-482F-B73A-52577781328A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6A3678-3B59-4134-AAE7-9D674F310FD6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Demos</a:t>
          </a:r>
        </a:p>
      </dsp:txBody>
      <dsp:txXfrm>
        <a:off x="1941716" y="2102143"/>
        <a:ext cx="4571887" cy="1681139"/>
      </dsp:txXfrm>
    </dsp:sp>
    <dsp:sp modelId="{96C96613-FBC8-485C-B56B-96726192E139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F1F735-127D-48A4-A689-FF16700F078E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108F2F-4A58-4011-A456-72E76847D1FC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Action</a:t>
          </a:r>
        </a:p>
      </dsp:txBody>
      <dsp:txXfrm>
        <a:off x="1941716" y="4203567"/>
        <a:ext cx="4571887" cy="168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760771-E9B0-4177-812D-25837620B41A}">
      <dsp:nvSpPr>
        <dsp:cNvPr id="0" name=""/>
        <dsp:cNvSpPr/>
      </dsp:nvSpPr>
      <dsp:spPr>
        <a:xfrm>
          <a:off x="0" y="128643"/>
          <a:ext cx="6513603" cy="183185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NimbusML trainers and transforms support the following data structures for the fit() and transform() methods:</a:t>
          </a:r>
        </a:p>
      </dsp:txBody>
      <dsp:txXfrm>
        <a:off x="89424" y="218067"/>
        <a:ext cx="6334755" cy="1653006"/>
      </dsp:txXfrm>
    </dsp:sp>
    <dsp:sp modelId="{7F6BEEEB-C7FD-4B97-8123-902A0132D743}">
      <dsp:nvSpPr>
        <dsp:cNvPr id="0" name=""/>
        <dsp:cNvSpPr/>
      </dsp:nvSpPr>
      <dsp:spPr>
        <a:xfrm>
          <a:off x="0" y="1960498"/>
          <a:ext cx="6513603" cy="1049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numpy.ndarray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scipy.sparse_cst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pandas.DataFrame.</a:t>
          </a:r>
        </a:p>
      </dsp:txBody>
      <dsp:txXfrm>
        <a:off x="0" y="1960498"/>
        <a:ext cx="6513603" cy="1049490"/>
      </dsp:txXfrm>
    </dsp:sp>
    <dsp:sp modelId="{F80F5BF6-42D4-4EC4-9540-3E34E2D29AD5}">
      <dsp:nvSpPr>
        <dsp:cNvPr id="0" name=""/>
        <dsp:cNvSpPr/>
      </dsp:nvSpPr>
      <dsp:spPr>
        <a:xfrm>
          <a:off x="0" y="3009988"/>
          <a:ext cx="6513603" cy="183185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NimbusML also supports streaming from files without loading the dataset into memory, which allows training on data significantly exceeding memory using FileDataStream.</a:t>
          </a:r>
        </a:p>
      </dsp:txBody>
      <dsp:txXfrm>
        <a:off x="89424" y="3099412"/>
        <a:ext cx="6334755" cy="1653006"/>
      </dsp:txXfrm>
    </dsp:sp>
    <dsp:sp modelId="{5FAEB574-932C-476E-AD7B-8006CD7245CE}">
      <dsp:nvSpPr>
        <dsp:cNvPr id="0" name=""/>
        <dsp:cNvSpPr/>
      </dsp:nvSpPr>
      <dsp:spPr>
        <a:xfrm>
          <a:off x="0" y="4841842"/>
          <a:ext cx="6513603" cy="914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With FileDataStream, NimbusML is able to handle up to billion features and billions of training examples for select algorithms</a:t>
          </a:r>
        </a:p>
      </dsp:txBody>
      <dsp:txXfrm>
        <a:off x="0" y="4841842"/>
        <a:ext cx="6513603" cy="9149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CE2C-839E-4034-81DB-9BAF3033A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D53BE4-2206-4242-8F97-925E9A9558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DAAE5-D0E8-4B4E-A36A-F119C9062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E1F7-7568-420B-AC99-6D6836266245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E96C1-79B6-48CE-A53D-7AA305A7B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A077D-C886-4D13-B68F-49B8A857C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830B-6050-4BC7-B27A-7031A0CD9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87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3B744-81FC-4FAB-9740-C7E273EE2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FF57C-61BF-4CA8-B8A1-E866BDE58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4F405-AFFE-44E6-91B9-D9492A737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E1F7-7568-420B-AC99-6D6836266245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AB2F7-4618-4FD0-8F8E-769CA5C42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D8C22-9522-4040-9D14-06B1F99E6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830B-6050-4BC7-B27A-7031A0CD9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53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BE159D-988B-4C43-9E4A-AC36940692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DDF78-BE9E-4D20-BF3E-5C654EFCA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F889F-497E-4426-82D3-49DCC0C53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E1F7-7568-420B-AC99-6D6836266245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78EA6-66A3-4043-B8A2-EFCB80C24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4BB9E-79D5-4D2E-B3E9-C3F1A7178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830B-6050-4BC7-B27A-7031A0CD9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56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A22C5-1A85-4828-9C0D-B14A1ECA3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59E41-0C57-4731-9AAD-C8E07E8AD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9B5C6-42D1-46A7-BA78-CAAE0B22A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E1F7-7568-420B-AC99-6D6836266245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158B3-F1BF-4A63-8016-06A43ADB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72A3F-F6CD-48EC-8CED-9DF8951A3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830B-6050-4BC7-B27A-7031A0CD9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2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E7D27-0E85-4531-B855-35FF556A1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89D05-289F-4149-A8D7-6C77A8BEF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AF10F-9620-4538-880C-F2B957404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E1F7-7568-420B-AC99-6D6836266245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8D252-35BE-4CF9-AF17-B441271DD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ED81E-8DBB-4B90-8AD6-996734E3A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830B-6050-4BC7-B27A-7031A0CD9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13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76F31-7FE8-40E6-91EC-78E54BA41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DCD92-B2C0-4EB9-9A95-0CD811A3B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62280B-E156-475A-909B-AB3174693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1233A-0E64-4CA0-B533-536D0066E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E1F7-7568-420B-AC99-6D6836266245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D614B-B195-40FF-9818-ABF6F31C2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F09CC-1CAC-4874-8611-E9E603046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830B-6050-4BC7-B27A-7031A0CD9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70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A717F-B6F6-44BF-8113-D689FD420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0503B-7B19-40A9-92E6-9EC3C7A8D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27A0D-FC5B-454F-8E2C-67CCAEAF5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6EEE8E-4FE5-4166-B751-DAE311138E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FE8CF-AA09-427A-9992-E1B0BDD1B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AFB9B2-5B7F-42AF-B7A7-47E85B958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E1F7-7568-420B-AC99-6D6836266245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1A2B08-814D-472C-B054-A22778356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6000B3-9D0E-4EBB-B549-640B9C12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830B-6050-4BC7-B27A-7031A0CD9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00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2B7B7-83DA-46CB-8FF7-D3BB356C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469DED-4218-40D6-B4C4-866567FB0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E1F7-7568-420B-AC99-6D6836266245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F42B7A-20E7-4132-A5EE-D80F4CF9C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2781DC-E658-4754-A7F6-9EFC400AA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830B-6050-4BC7-B27A-7031A0CD9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3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0EEC65-A76A-47DA-8CB1-10CC4E207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E1F7-7568-420B-AC99-6D6836266245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21E976-A017-4C66-AB5D-6996F9A29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26F815-2C0F-49E7-8F64-5CA443530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830B-6050-4BC7-B27A-7031A0CD9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4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C58A6-F300-466E-AF8C-ED026EFBA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AF32D-4731-417C-9CBE-5401ECB46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FFB20-C337-4D67-9F7E-1D9DD4B7B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E1A4D-446A-4A09-B740-2D5F7F353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E1F7-7568-420B-AC99-6D6836266245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E4430-1C7B-4A66-B5EE-207401525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DA600-5876-43DD-B48C-EB0D72E74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830B-6050-4BC7-B27A-7031A0CD9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4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986D3-5FA3-4A08-B00F-CAAF34D27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77269C-957C-4886-9038-4D5D08C63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4E18C-596F-41FE-922F-9465FDD87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A93FB-5F98-4704-8294-B5621AC7F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E1F7-7568-420B-AC99-6D6836266245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19195-B558-4D31-B0BC-6F86DC492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968FB-71DE-40B9-8F5A-FD5E1DC06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830B-6050-4BC7-B27A-7031A0CD9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25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98D60B-2941-4C82-93BE-C5E0AD1AB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27426-4247-48B2-B1F9-D73870177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316A1-3C10-475C-BB73-7BD89C7EB6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FE1F7-7568-420B-AC99-6D6836266245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1D822-BDD2-415B-A24D-9F1A1C81BE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10D85-1DB6-44B1-BFF3-F4214844A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2830B-6050-4BC7-B27A-7031A0CD9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72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AE27AE-7B92-42FF-9266-855E18CB9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 to Nimbus 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FFB481-9869-45D9-A806-A85FB5552DC0}"/>
              </a:ext>
            </a:extLst>
          </p:cNvPr>
          <p:cNvSpPr txBox="1"/>
          <p:nvPr/>
        </p:nvSpPr>
        <p:spPr>
          <a:xfrm>
            <a:off x="5655449" y="1210235"/>
            <a:ext cx="174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Place name here</a:t>
            </a:r>
          </a:p>
        </p:txBody>
      </p:sp>
    </p:spTree>
    <p:extLst>
      <p:ext uri="{BB962C8B-B14F-4D97-AF65-F5344CB8AC3E}">
        <p14:creationId xmlns:p14="http://schemas.microsoft.com/office/powerpoint/2010/main" val="3056828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C9F2B3-1B8C-4CF0-88C0-4C6A60359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FE0A4E4-7F81-4B89-AA5D-654904586B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693315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2741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5B6961-4987-4AD5-AB16-5AFCCB5B0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About NimbusML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CB7EB-EEBC-49E3-8107-20B0B7677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NimbusML provides state-of-the-art ML algorithms, transforms and components, aiming to make them useful for all developers, data scientists, and information workers and helpful in all products, services and devices. </a:t>
            </a:r>
          </a:p>
          <a:p>
            <a:r>
              <a:rPr lang="en-US" sz="2400" dirty="0"/>
              <a:t>The components are authored by the team members, as well as numerous contributors from MSR, CISL, Bing and other teams at Microsoft.</a:t>
            </a:r>
          </a:p>
          <a:p>
            <a:r>
              <a:rPr lang="en-US" sz="2400" dirty="0" err="1"/>
              <a:t>nimbusml</a:t>
            </a:r>
            <a:r>
              <a:rPr lang="en-US" sz="2400" dirty="0"/>
              <a:t> is interoperable with scikit-learn estimators and transforms, while adding a suite of highly optimized algorithms written in C++ and C# for speed and performance. </a:t>
            </a:r>
          </a:p>
        </p:txBody>
      </p:sp>
    </p:spTree>
    <p:extLst>
      <p:ext uri="{BB962C8B-B14F-4D97-AF65-F5344CB8AC3E}">
        <p14:creationId xmlns:p14="http://schemas.microsoft.com/office/powerpoint/2010/main" val="280529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8D9A65-2062-4C43-B9DB-A019993B8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NimbusML 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0971C7-BA8E-4BCB-AFF2-29FF569AF9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966016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9431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EF4E260-B79D-41D8-90EB-C84807CD7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E0024-FA77-4EC0-B235-0A7524E33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215" y="1269255"/>
            <a:ext cx="5956353" cy="30389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7C52E-1760-4963-AA79-494543C6F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8215" y="4578114"/>
            <a:ext cx="5956353" cy="1247274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https://aka.ms/ai-nimbusmldemos</a:t>
            </a:r>
            <a:endParaRPr lang="en-US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86AD50-C6DC-4D98-A467-9AC1F3C2D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30880" y="4424906"/>
            <a:ext cx="365760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41208F6-8B1C-4098-9388-150BC8E44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rgbClr val="A6A6A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09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EF4E260-B79D-41D8-90EB-C84807CD7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E0024-FA77-4EC0-B235-0A7524E33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215" y="1269255"/>
            <a:ext cx="5956353" cy="30389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7C52E-1760-4963-AA79-494543C6F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8215" y="4578114"/>
            <a:ext cx="5956353" cy="1247274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https://github.com/Microsoft/NimbusML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86AD50-C6DC-4D98-A467-9AC1F3C2D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30880" y="4424906"/>
            <a:ext cx="365760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41208F6-8B1C-4098-9388-150BC8E44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rgbClr val="A6A6A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48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C58B35-8168-4F9C-84BF-F5A4393EE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882" y="4267832"/>
            <a:ext cx="4805996" cy="14014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>
                <a:solidFill>
                  <a:srgbClr val="000000"/>
                </a:solidFill>
              </a:rPr>
              <a:t>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8296E-E573-4AC6-9AEB-FB85167F6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86186" y="342899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3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227137-B2A7-41B0-8BBD-DE1197B066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20130" r="21865" b="1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093514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EC114-4BA7-46D0-B888-893C12AD2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Nimbus ML Documentation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BC06A0-E6CA-485D-A903-24F03A705EF4}"/>
              </a:ext>
            </a:extLst>
          </p:cNvPr>
          <p:cNvSpPr/>
          <p:nvPr/>
        </p:nvSpPr>
        <p:spPr>
          <a:xfrm>
            <a:off x="3395677" y="5762451"/>
            <a:ext cx="5400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https://docs.microsoft.com/en-us/NimbusML/overview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E28007-E8AB-4DC7-AEEB-7508CA632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850" y="1790471"/>
            <a:ext cx="3067478" cy="32770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A440E8-CCD8-4A40-8135-CF54762BB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979" y="595139"/>
            <a:ext cx="2419768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11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832B5-8348-4C3C-B0BC-8208F0BF1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NimbusML on Github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7F835F-BB5F-4D59-8853-7531F04040DB}"/>
              </a:ext>
            </a:extLst>
          </p:cNvPr>
          <p:cNvSpPr/>
          <p:nvPr/>
        </p:nvSpPr>
        <p:spPr>
          <a:xfrm>
            <a:off x="4062494" y="5607706"/>
            <a:ext cx="4067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https://github.com/Microsoft/NimbusML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4C4A79-20B7-4441-A115-B2457684C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6713" y="4116445"/>
            <a:ext cx="2477087" cy="24490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0DCF0C-F9E9-42A6-8F60-8CD73EE11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590233"/>
            <a:ext cx="12192000" cy="243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90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227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Introduction to Nimbus ML</vt:lpstr>
      <vt:lpstr>Agenda</vt:lpstr>
      <vt:lpstr>About NimbusML</vt:lpstr>
      <vt:lpstr>NimbusML Features</vt:lpstr>
      <vt:lpstr>Demo</vt:lpstr>
      <vt:lpstr>Demo</vt:lpstr>
      <vt:lpstr>Action</vt:lpstr>
      <vt:lpstr>Nimbus ML Documentation</vt:lpstr>
      <vt:lpstr>NimbusML on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Nimbus ML</dc:title>
  <dc:creator>Mark Tabladillo</dc:creator>
  <cp:lastModifiedBy>Mark Tabladillo</cp:lastModifiedBy>
  <cp:revision>3</cp:revision>
  <dcterms:created xsi:type="dcterms:W3CDTF">2019-06-21T06:58:16Z</dcterms:created>
  <dcterms:modified xsi:type="dcterms:W3CDTF">2019-07-03T19:21:26Z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matabl@microsoft.com</vt:lpwstr>
  </property>
  <property fmtid="{D5CDD505-2E9C-101B-9397-08002B2CF9AE}" pid="5" name="MSIP_Label_f42aa342-8706-4288-bd11-ebb85995028c_SetDate">
    <vt:lpwstr>2019-06-21T06:58:24.0835087Z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31170ee7-6f63-4981-8388-c963a235c663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