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4229" r:id="rId4"/>
  </p:sldMasterIdLst>
  <p:notesMasterIdLst>
    <p:notesMasterId r:id="rId9"/>
  </p:notesMasterIdLst>
  <p:handoutMasterIdLst>
    <p:handoutMasterId r:id="rId10"/>
  </p:handoutMasterIdLst>
  <p:sldIdLst>
    <p:sldId id="256" r:id="rId5"/>
    <p:sldId id="259" r:id="rId6"/>
    <p:sldId id="260" r:id="rId7"/>
    <p:sldId id="258" r:id="rId8"/>
  </p:sldIdLst>
  <p:sldSz cx="12192000" cy="6858000"/>
  <p:notesSz cx="6858000" cy="1123950"/>
  <p:embeddedFontLst>
    <p:embeddedFont>
      <p:font typeface="Lufga" panose="00000500000000000000" pitchFamily="50" charset="0"/>
      <p:regular r:id="rId11"/>
      <p:bold r:id="rId12"/>
    </p:embeddedFont>
    <p:embeddedFont>
      <p:font typeface="Quicksand" panose="00000500000000000000" pitchFamily="2" charset="0"/>
      <p:regular r:id="rId13"/>
      <p:bold r:id="rId14"/>
    </p:embeddedFont>
    <p:embeddedFont>
      <p:font typeface="Segoe UI" panose="020B0502040204020203" pitchFamily="34" charset="0"/>
      <p:regular r:id="rId15"/>
      <p:bold r:id="rId16"/>
      <p:italic r:id="rId17"/>
      <p:boldItalic r:id="rId18"/>
    </p:embeddedFont>
  </p:embeddedFont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23274E"/>
    <a:srgbClr val="141D4E"/>
    <a:srgbClr val="D6532B"/>
    <a:srgbClr val="43444A"/>
    <a:srgbClr val="FEF000"/>
    <a:srgbClr val="9CF00D"/>
    <a:srgbClr val="FFFFFF"/>
    <a:srgbClr val="FF9349"/>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19" autoAdjust="0"/>
    <p:restoredTop sz="94590" autoAdjust="0"/>
  </p:normalViewPr>
  <p:slideViewPr>
    <p:cSldViewPr snapToGrid="0">
      <p:cViewPr varScale="1">
        <p:scale>
          <a:sx n="104" d="100"/>
          <a:sy n="104" d="100"/>
        </p:scale>
        <p:origin x="216" y="15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042" y="258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1.fntdata"/><Relationship Id="rId5" Type="http://schemas.openxmlformats.org/officeDocument/2006/relationships/slide" Target="slides/slide1.xml"/><Relationship Id="rId15" Type="http://schemas.openxmlformats.org/officeDocument/2006/relationships/font" Target="fonts/font5.fntdata"/><Relationship Id="rId23" Type="http://schemas.microsoft.com/office/2018/10/relationships/authors" Target="authors.xml"/><Relationship Id="rId10" Type="http://schemas.openxmlformats.org/officeDocument/2006/relationships/handoutMaster" Target="handoutMasters/handoutMaster1.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12/19/2022 12:39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12/19/2022 12:39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12.jpg"/><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wmf"/><Relationship Id="rId4" Type="http://schemas.openxmlformats.org/officeDocument/2006/relationships/oleObject" Target="../embeddings/oleObject10.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1.bin"/><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7.bin"/><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peaker presentation 0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B582B7D-895C-4A9C-8344-1CB7FFE79E9A}"/>
              </a:ext>
            </a:extLst>
          </p:cNvPr>
          <p:cNvSpPr>
            <a:spLocks noGrp="1"/>
          </p:cNvSpPr>
          <p:nvPr>
            <p:ph type="title" hasCustomPrompt="1"/>
          </p:nvPr>
        </p:nvSpPr>
        <p:spPr>
          <a:xfrm>
            <a:off x="760730" y="3688802"/>
            <a:ext cx="6043930" cy="553998"/>
          </a:xfrm>
          <a:prstGeom prst="rect">
            <a:avLst/>
          </a:prstGeom>
          <a:noFill/>
        </p:spPr>
        <p:txBody>
          <a:bodyPr wrap="square" lIns="0" tIns="0" rIns="0" bIns="0" anchor="b" anchorCtr="0">
            <a:spAutoFit/>
          </a:bodyPr>
          <a:lstStyle>
            <a:lvl1pPr>
              <a:defRPr sz="3600" b="1" spc="-50" baseline="0">
                <a:solidFill>
                  <a:schemeClr val="bg1"/>
                </a:solidFill>
                <a:latin typeface="Lufga" panose="00000500000000000000" pitchFamily="50" charset="0"/>
                <a:cs typeface="Segoe UI" panose="020B0502040204020203" pitchFamily="34" charset="0"/>
              </a:defRPr>
            </a:lvl1pPr>
          </a:lstStyle>
          <a:p>
            <a:r>
              <a:rPr lang="en-US" dirty="0"/>
              <a:t>Presentation title </a:t>
            </a:r>
          </a:p>
        </p:txBody>
      </p:sp>
      <p:sp>
        <p:nvSpPr>
          <p:cNvPr id="6" name="Text Placeholder 4">
            <a:extLst>
              <a:ext uri="{FF2B5EF4-FFF2-40B4-BE49-F238E27FC236}">
                <a16:creationId xmlns:a16="http://schemas.microsoft.com/office/drawing/2014/main" id="{D8D84174-A8EC-4C19-9B13-3825553E0681}"/>
              </a:ext>
            </a:extLst>
          </p:cNvPr>
          <p:cNvSpPr>
            <a:spLocks noGrp="1"/>
          </p:cNvSpPr>
          <p:nvPr>
            <p:ph type="body" sz="quarter" idx="12" hasCustomPrompt="1"/>
          </p:nvPr>
        </p:nvSpPr>
        <p:spPr>
          <a:xfrm>
            <a:off x="1455420" y="4729480"/>
            <a:ext cx="5510213" cy="307777"/>
          </a:xfrm>
          <a:prstGeom prst="rect">
            <a:avLst/>
          </a:prstGeom>
          <a:noFill/>
        </p:spPr>
        <p:txBody>
          <a:bodyPr wrap="square" lIns="0" tIns="0" rIns="0" bIns="0">
            <a:spAutoFit/>
          </a:bodyPr>
          <a:lstStyle>
            <a:lvl1pPr marL="0" indent="0">
              <a:spcBef>
                <a:spcPts val="0"/>
              </a:spcBef>
              <a:buNone/>
              <a:defRPr sz="2000" b="1"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one name</a:t>
            </a:r>
          </a:p>
        </p:txBody>
      </p:sp>
      <p:sp>
        <p:nvSpPr>
          <p:cNvPr id="7" name="Text Placeholder 4">
            <a:extLst>
              <a:ext uri="{FF2B5EF4-FFF2-40B4-BE49-F238E27FC236}">
                <a16:creationId xmlns:a16="http://schemas.microsoft.com/office/drawing/2014/main" id="{D43FC632-B7E7-4776-B39E-7CB313111132}"/>
              </a:ext>
            </a:extLst>
          </p:cNvPr>
          <p:cNvSpPr>
            <a:spLocks noGrp="1"/>
          </p:cNvSpPr>
          <p:nvPr>
            <p:ph type="body" sz="quarter" idx="15" hasCustomPrompt="1"/>
          </p:nvPr>
        </p:nvSpPr>
        <p:spPr>
          <a:xfrm>
            <a:off x="1455416" y="5053138"/>
            <a:ext cx="5510213" cy="276999"/>
          </a:xfrm>
          <a:prstGeom prst="rect">
            <a:avLst/>
          </a:prstGeom>
          <a:noFill/>
        </p:spPr>
        <p:txBody>
          <a:bodyPr wrap="square" lIns="0" tIns="0" rIns="0" bIns="0">
            <a:spAutoFit/>
          </a:bodyPr>
          <a:lstStyle>
            <a:lvl1pPr marL="0" indent="0">
              <a:spcBef>
                <a:spcPts val="0"/>
              </a:spcBef>
              <a:buNone/>
              <a:defRPr sz="1800"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one subtitle text</a:t>
            </a:r>
          </a:p>
        </p:txBody>
      </p:sp>
      <p:graphicFrame>
        <p:nvGraphicFramePr>
          <p:cNvPr id="23" name="Objeto 22">
            <a:extLst>
              <a:ext uri="{FF2B5EF4-FFF2-40B4-BE49-F238E27FC236}">
                <a16:creationId xmlns:a16="http://schemas.microsoft.com/office/drawing/2014/main" id="{620C25E2-2233-43BC-904F-27049F389844}"/>
              </a:ext>
            </a:extLst>
          </p:cNvPr>
          <p:cNvGraphicFramePr>
            <a:graphicFrameLocks noChangeAspect="1"/>
          </p:cNvGraphicFramePr>
          <p:nvPr userDrawn="1">
            <p:extLst>
              <p:ext uri="{D42A27DB-BD31-4B8C-83A1-F6EECF244321}">
                <p14:modId xmlns:p14="http://schemas.microsoft.com/office/powerpoint/2010/main" val="2327643304"/>
              </p:ext>
            </p:extLst>
          </p:nvPr>
        </p:nvGraphicFramePr>
        <p:xfrm>
          <a:off x="760413" y="746125"/>
          <a:ext cx="5202237" cy="1624013"/>
        </p:xfrm>
        <a:graphic>
          <a:graphicData uri="http://schemas.openxmlformats.org/presentationml/2006/ole">
            <mc:AlternateContent xmlns:mc="http://schemas.openxmlformats.org/markup-compatibility/2006">
              <mc:Choice xmlns:v="urn:schemas-microsoft-com:vml" Requires="v">
                <p:oleObj name="CorelDRAW" r:id="rId2" imgW="7076880" imgH="2216160" progId="CorelDraw.Graphic.22">
                  <p:embed/>
                </p:oleObj>
              </mc:Choice>
              <mc:Fallback>
                <p:oleObj name="CorelDRAW" r:id="rId2" imgW="7076880" imgH="2216160" progId="CorelDraw.Graphic.22">
                  <p:embed/>
                  <p:pic>
                    <p:nvPicPr>
                      <p:cNvPr id="23" name="Objeto 22">
                        <a:extLst>
                          <a:ext uri="{FF2B5EF4-FFF2-40B4-BE49-F238E27FC236}">
                            <a16:creationId xmlns:a16="http://schemas.microsoft.com/office/drawing/2014/main" id="{620C25E2-2233-43BC-904F-27049F389844}"/>
                          </a:ext>
                        </a:extLst>
                      </p:cNvPr>
                      <p:cNvPicPr/>
                      <p:nvPr/>
                    </p:nvPicPr>
                    <p:blipFill>
                      <a:blip r:embed="rId3"/>
                      <a:stretch>
                        <a:fillRect/>
                      </a:stretch>
                    </p:blipFill>
                    <p:spPr>
                      <a:xfrm>
                        <a:off x="760413" y="746125"/>
                        <a:ext cx="5202237" cy="1624013"/>
                      </a:xfrm>
                      <a:prstGeom prst="rect">
                        <a:avLst/>
                      </a:prstGeom>
                    </p:spPr>
                  </p:pic>
                </p:oleObj>
              </mc:Fallback>
            </mc:AlternateContent>
          </a:graphicData>
        </a:graphic>
      </p:graphicFrame>
      <p:sp>
        <p:nvSpPr>
          <p:cNvPr id="2" name="Text Placeholder 4">
            <a:extLst>
              <a:ext uri="{FF2B5EF4-FFF2-40B4-BE49-F238E27FC236}">
                <a16:creationId xmlns:a16="http://schemas.microsoft.com/office/drawing/2014/main" id="{8557C6A5-3F1D-BB2A-6486-D6037056913C}"/>
              </a:ext>
            </a:extLst>
          </p:cNvPr>
          <p:cNvSpPr txBox="1">
            <a:spLocks/>
          </p:cNvSpPr>
          <p:nvPr userDrawn="1"/>
        </p:nvSpPr>
        <p:spPr>
          <a:xfrm>
            <a:off x="2286000" y="2217478"/>
            <a:ext cx="3662953"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chemeClr val="bg1"/>
                </a:solidFill>
                <a:latin typeface="Lufga" panose="00000500000000000000" pitchFamily="50" charset="0"/>
              </a:rPr>
              <a:t>2-4 March 2023</a:t>
            </a:r>
          </a:p>
        </p:txBody>
      </p:sp>
      <p:pic>
        <p:nvPicPr>
          <p:cNvPr id="11" name="Imagen 26">
            <a:extLst>
              <a:ext uri="{FF2B5EF4-FFF2-40B4-BE49-F238E27FC236}">
                <a16:creationId xmlns:a16="http://schemas.microsoft.com/office/drawing/2014/main" id="{10D0898B-B4B5-DEF7-567B-8F619F59B9CF}"/>
              </a:ext>
            </a:extLst>
          </p:cNvPr>
          <p:cNvPicPr>
            <a:picLocks noChangeAspect="1"/>
          </p:cNvPicPr>
          <p:nvPr userDrawn="1"/>
        </p:nvPicPr>
        <p:blipFill>
          <a:blip r:embed="rId4"/>
          <a:stretch>
            <a:fillRect/>
          </a:stretch>
        </p:blipFill>
        <p:spPr>
          <a:xfrm>
            <a:off x="8646795" y="160906"/>
            <a:ext cx="3332953" cy="6039792"/>
          </a:xfrm>
          <a:prstGeom prst="rect">
            <a:avLst/>
          </a:prstGeom>
        </p:spPr>
      </p:pic>
      <p:pic>
        <p:nvPicPr>
          <p:cNvPr id="12" name="Imagen 19">
            <a:extLst>
              <a:ext uri="{FF2B5EF4-FFF2-40B4-BE49-F238E27FC236}">
                <a16:creationId xmlns:a16="http://schemas.microsoft.com/office/drawing/2014/main" id="{3A4832E2-84B9-181D-C705-C843A922B21B}"/>
              </a:ext>
            </a:extLst>
          </p:cNvPr>
          <p:cNvPicPr>
            <a:picLocks noChangeAspect="1"/>
          </p:cNvPicPr>
          <p:nvPr userDrawn="1"/>
        </p:nvPicPr>
        <p:blipFill rotWithShape="1">
          <a:blip r:embed="rId5"/>
          <a:srcRect l="-652" t="111" r="652" b="-111"/>
          <a:stretch/>
        </p:blipFill>
        <p:spPr>
          <a:xfrm>
            <a:off x="599080" y="4662547"/>
            <a:ext cx="720000" cy="720000"/>
          </a:xfrm>
          <a:prstGeom prst="ellipse">
            <a:avLst/>
          </a:prstGeom>
          <a:ln w="12700" cap="rnd">
            <a:solidFill>
              <a:schemeClr val="bg1"/>
            </a:solidFill>
          </a:ln>
          <a:effectLst>
            <a:glow rad="12700">
              <a:schemeClr val="accent1">
                <a:alpha val="40000"/>
              </a:schemeClr>
            </a:glow>
          </a:effectLst>
        </p:spPr>
      </p:pic>
    </p:spTree>
    <p:extLst>
      <p:ext uri="{BB962C8B-B14F-4D97-AF65-F5344CB8AC3E}">
        <p14:creationId xmlns:p14="http://schemas.microsoft.com/office/powerpoint/2010/main" val="411458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500"/>
                                        <p:tgtEl>
                                          <p:spTgt spid="7">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presentation 2b">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B582B7D-895C-4A9C-8344-1CB7FFE79E9A}"/>
              </a:ext>
            </a:extLst>
          </p:cNvPr>
          <p:cNvSpPr>
            <a:spLocks noGrp="1"/>
          </p:cNvSpPr>
          <p:nvPr>
            <p:ph type="title" hasCustomPrompt="1"/>
          </p:nvPr>
        </p:nvSpPr>
        <p:spPr>
          <a:xfrm>
            <a:off x="760730" y="3180802"/>
            <a:ext cx="6043930" cy="553998"/>
          </a:xfrm>
          <a:prstGeom prst="rect">
            <a:avLst/>
          </a:prstGeom>
          <a:noFill/>
        </p:spPr>
        <p:txBody>
          <a:bodyPr wrap="square" lIns="0" tIns="0" rIns="0" bIns="0" anchor="b" anchorCtr="0">
            <a:spAutoFit/>
          </a:bodyPr>
          <a:lstStyle>
            <a:lvl1pPr>
              <a:defRPr sz="3600" b="1" spc="-50" baseline="0">
                <a:solidFill>
                  <a:schemeClr val="bg1"/>
                </a:solidFill>
                <a:latin typeface="Lufga" panose="00000500000000000000" pitchFamily="50" charset="0"/>
                <a:cs typeface="Segoe UI" panose="020B0502040204020203" pitchFamily="34" charset="0"/>
              </a:defRPr>
            </a:lvl1pPr>
          </a:lstStyle>
          <a:p>
            <a:r>
              <a:rPr lang="en-US" dirty="0"/>
              <a:t>Presentation title </a:t>
            </a:r>
          </a:p>
        </p:txBody>
      </p:sp>
      <p:sp>
        <p:nvSpPr>
          <p:cNvPr id="6" name="Text Placeholder 4">
            <a:extLst>
              <a:ext uri="{FF2B5EF4-FFF2-40B4-BE49-F238E27FC236}">
                <a16:creationId xmlns:a16="http://schemas.microsoft.com/office/drawing/2014/main" id="{D8D84174-A8EC-4C19-9B13-3825553E0681}"/>
              </a:ext>
            </a:extLst>
          </p:cNvPr>
          <p:cNvSpPr>
            <a:spLocks noGrp="1"/>
          </p:cNvSpPr>
          <p:nvPr>
            <p:ph type="body" sz="quarter" idx="12" hasCustomPrompt="1"/>
          </p:nvPr>
        </p:nvSpPr>
        <p:spPr>
          <a:xfrm>
            <a:off x="1455420" y="4221480"/>
            <a:ext cx="5510213" cy="307777"/>
          </a:xfrm>
          <a:prstGeom prst="rect">
            <a:avLst/>
          </a:prstGeom>
          <a:noFill/>
        </p:spPr>
        <p:txBody>
          <a:bodyPr wrap="square" lIns="0" tIns="0" rIns="0" bIns="0">
            <a:spAutoFit/>
          </a:bodyPr>
          <a:lstStyle>
            <a:lvl1pPr marL="0" indent="0">
              <a:spcBef>
                <a:spcPts val="0"/>
              </a:spcBef>
              <a:buNone/>
              <a:defRPr sz="2000" b="1"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one name</a:t>
            </a:r>
          </a:p>
        </p:txBody>
      </p:sp>
      <p:sp>
        <p:nvSpPr>
          <p:cNvPr id="7" name="Text Placeholder 4">
            <a:extLst>
              <a:ext uri="{FF2B5EF4-FFF2-40B4-BE49-F238E27FC236}">
                <a16:creationId xmlns:a16="http://schemas.microsoft.com/office/drawing/2014/main" id="{D43FC632-B7E7-4776-B39E-7CB313111132}"/>
              </a:ext>
            </a:extLst>
          </p:cNvPr>
          <p:cNvSpPr>
            <a:spLocks noGrp="1"/>
          </p:cNvSpPr>
          <p:nvPr>
            <p:ph type="body" sz="quarter" idx="15" hasCustomPrompt="1"/>
          </p:nvPr>
        </p:nvSpPr>
        <p:spPr>
          <a:xfrm>
            <a:off x="1455416" y="4545138"/>
            <a:ext cx="5510213" cy="276999"/>
          </a:xfrm>
          <a:prstGeom prst="rect">
            <a:avLst/>
          </a:prstGeom>
          <a:noFill/>
        </p:spPr>
        <p:txBody>
          <a:bodyPr wrap="square" lIns="0" tIns="0" rIns="0" bIns="0">
            <a:spAutoFit/>
          </a:bodyPr>
          <a:lstStyle>
            <a:lvl1pPr marL="0" indent="0">
              <a:spcBef>
                <a:spcPts val="0"/>
              </a:spcBef>
              <a:buNone/>
              <a:defRPr sz="1800"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one subtitle text</a:t>
            </a:r>
          </a:p>
        </p:txBody>
      </p:sp>
      <p:sp>
        <p:nvSpPr>
          <p:cNvPr id="8" name="Text Placeholder 4">
            <a:extLst>
              <a:ext uri="{FF2B5EF4-FFF2-40B4-BE49-F238E27FC236}">
                <a16:creationId xmlns:a16="http://schemas.microsoft.com/office/drawing/2014/main" id="{D73F53CF-459F-4D79-A418-69BC19BDE29D}"/>
              </a:ext>
            </a:extLst>
          </p:cNvPr>
          <p:cNvSpPr>
            <a:spLocks noGrp="1"/>
          </p:cNvSpPr>
          <p:nvPr>
            <p:ph type="body" sz="quarter" idx="16" hasCustomPrompt="1"/>
          </p:nvPr>
        </p:nvSpPr>
        <p:spPr>
          <a:xfrm>
            <a:off x="1455418" y="5245250"/>
            <a:ext cx="5510213" cy="307777"/>
          </a:xfrm>
          <a:prstGeom prst="rect">
            <a:avLst/>
          </a:prstGeom>
          <a:noFill/>
        </p:spPr>
        <p:txBody>
          <a:bodyPr wrap="square" lIns="0" tIns="0" rIns="0" bIns="0">
            <a:spAutoFit/>
          </a:bodyPr>
          <a:lstStyle>
            <a:lvl1pPr marL="0" indent="0">
              <a:spcBef>
                <a:spcPts val="0"/>
              </a:spcBef>
              <a:buNone/>
              <a:defRPr sz="2000" b="1"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two name</a:t>
            </a:r>
          </a:p>
        </p:txBody>
      </p:sp>
      <p:sp>
        <p:nvSpPr>
          <p:cNvPr id="9" name="Text Placeholder 4">
            <a:extLst>
              <a:ext uri="{FF2B5EF4-FFF2-40B4-BE49-F238E27FC236}">
                <a16:creationId xmlns:a16="http://schemas.microsoft.com/office/drawing/2014/main" id="{F9A5D919-B201-4061-AC81-928AEF249FFA}"/>
              </a:ext>
            </a:extLst>
          </p:cNvPr>
          <p:cNvSpPr>
            <a:spLocks noGrp="1"/>
          </p:cNvSpPr>
          <p:nvPr>
            <p:ph type="body" sz="quarter" idx="17" hasCustomPrompt="1"/>
          </p:nvPr>
        </p:nvSpPr>
        <p:spPr>
          <a:xfrm>
            <a:off x="1455416" y="5553027"/>
            <a:ext cx="5510213" cy="276999"/>
          </a:xfrm>
          <a:prstGeom prst="rect">
            <a:avLst/>
          </a:prstGeom>
          <a:noFill/>
        </p:spPr>
        <p:txBody>
          <a:bodyPr wrap="square" lIns="0" tIns="0" rIns="0" bIns="0">
            <a:spAutoFit/>
          </a:bodyPr>
          <a:lstStyle>
            <a:lvl1pPr marL="0" indent="0">
              <a:spcBef>
                <a:spcPts val="0"/>
              </a:spcBef>
              <a:buNone/>
              <a:defRPr sz="1800"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two subtitle text</a:t>
            </a:r>
          </a:p>
        </p:txBody>
      </p:sp>
      <p:sp>
        <p:nvSpPr>
          <p:cNvPr id="12" name="Elipse 11">
            <a:extLst>
              <a:ext uri="{FF2B5EF4-FFF2-40B4-BE49-F238E27FC236}">
                <a16:creationId xmlns:a16="http://schemas.microsoft.com/office/drawing/2014/main" id="{B9B1CD54-DA1B-4C6E-90CE-2AD6332B6727}"/>
              </a:ext>
            </a:extLst>
          </p:cNvPr>
          <p:cNvSpPr/>
          <p:nvPr userDrawn="1"/>
        </p:nvSpPr>
        <p:spPr bwMode="auto">
          <a:xfrm>
            <a:off x="632460" y="4186538"/>
            <a:ext cx="685437" cy="68543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0" name="Imagen 19">
            <a:extLst>
              <a:ext uri="{FF2B5EF4-FFF2-40B4-BE49-F238E27FC236}">
                <a16:creationId xmlns:a16="http://schemas.microsoft.com/office/drawing/2014/main" id="{4D09D70D-2599-4AB3-AE6B-E8516F8D03EC}"/>
              </a:ext>
            </a:extLst>
          </p:cNvPr>
          <p:cNvPicPr>
            <a:picLocks noChangeAspect="1"/>
          </p:cNvPicPr>
          <p:nvPr userDrawn="1"/>
        </p:nvPicPr>
        <p:blipFill rotWithShape="1">
          <a:blip r:embed="rId2"/>
          <a:srcRect l="-652" t="111" r="652" b="-111"/>
          <a:stretch/>
        </p:blipFill>
        <p:spPr>
          <a:xfrm>
            <a:off x="599080" y="4148197"/>
            <a:ext cx="720000" cy="720000"/>
          </a:xfrm>
          <a:prstGeom prst="ellipse">
            <a:avLst/>
          </a:prstGeom>
          <a:ln w="12700" cap="rnd">
            <a:solidFill>
              <a:schemeClr val="bg1"/>
            </a:solidFill>
          </a:ln>
          <a:effectLst>
            <a:glow rad="12700">
              <a:schemeClr val="accent1">
                <a:alpha val="40000"/>
              </a:schemeClr>
            </a:glow>
          </a:effectLst>
        </p:spPr>
      </p:pic>
      <p:pic>
        <p:nvPicPr>
          <p:cNvPr id="21" name="Imagen 20">
            <a:extLst>
              <a:ext uri="{FF2B5EF4-FFF2-40B4-BE49-F238E27FC236}">
                <a16:creationId xmlns:a16="http://schemas.microsoft.com/office/drawing/2014/main" id="{A0494DED-822D-49B4-85F0-F74270C52F47}"/>
              </a:ext>
            </a:extLst>
          </p:cNvPr>
          <p:cNvPicPr>
            <a:picLocks noChangeAspect="1"/>
          </p:cNvPicPr>
          <p:nvPr userDrawn="1"/>
        </p:nvPicPr>
        <p:blipFill>
          <a:blip r:embed="rId3"/>
          <a:srcRect l="4624" r="4624"/>
          <a:stretch/>
        </p:blipFill>
        <p:spPr>
          <a:xfrm>
            <a:off x="599080" y="5145276"/>
            <a:ext cx="720000" cy="720000"/>
          </a:xfrm>
          <a:prstGeom prst="ellipse">
            <a:avLst/>
          </a:prstGeom>
          <a:ln w="12700" cap="rnd">
            <a:solidFill>
              <a:schemeClr val="bg1"/>
            </a:solidFill>
          </a:ln>
          <a:effectLst>
            <a:glow rad="12700">
              <a:schemeClr val="accent1">
                <a:alpha val="40000"/>
              </a:schemeClr>
            </a:glow>
          </a:effectLst>
        </p:spPr>
      </p:pic>
      <p:sp>
        <p:nvSpPr>
          <p:cNvPr id="22" name="Text Placeholder 4">
            <a:extLst>
              <a:ext uri="{FF2B5EF4-FFF2-40B4-BE49-F238E27FC236}">
                <a16:creationId xmlns:a16="http://schemas.microsoft.com/office/drawing/2014/main" id="{30DC3908-B215-4870-84DB-EF97BE8CBFE8}"/>
              </a:ext>
            </a:extLst>
          </p:cNvPr>
          <p:cNvSpPr txBox="1">
            <a:spLocks/>
          </p:cNvSpPr>
          <p:nvPr userDrawn="1"/>
        </p:nvSpPr>
        <p:spPr>
          <a:xfrm>
            <a:off x="2286000" y="2217478"/>
            <a:ext cx="3662953"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chemeClr val="bg1"/>
                </a:solidFill>
                <a:latin typeface="Lufga" panose="00000500000000000000" pitchFamily="50" charset="0"/>
              </a:rPr>
              <a:t>2-4 March 2023</a:t>
            </a:r>
          </a:p>
        </p:txBody>
      </p:sp>
      <p:graphicFrame>
        <p:nvGraphicFramePr>
          <p:cNvPr id="23" name="Objeto 22">
            <a:extLst>
              <a:ext uri="{FF2B5EF4-FFF2-40B4-BE49-F238E27FC236}">
                <a16:creationId xmlns:a16="http://schemas.microsoft.com/office/drawing/2014/main" id="{620C25E2-2233-43BC-904F-27049F389844}"/>
              </a:ext>
            </a:extLst>
          </p:cNvPr>
          <p:cNvGraphicFramePr>
            <a:graphicFrameLocks noChangeAspect="1"/>
          </p:cNvGraphicFramePr>
          <p:nvPr userDrawn="1">
            <p:extLst>
              <p:ext uri="{D42A27DB-BD31-4B8C-83A1-F6EECF244321}">
                <p14:modId xmlns:p14="http://schemas.microsoft.com/office/powerpoint/2010/main" val="3616185642"/>
              </p:ext>
            </p:extLst>
          </p:nvPr>
        </p:nvGraphicFramePr>
        <p:xfrm>
          <a:off x="760413" y="746125"/>
          <a:ext cx="5202237" cy="1624013"/>
        </p:xfrm>
        <a:graphic>
          <a:graphicData uri="http://schemas.openxmlformats.org/presentationml/2006/ole">
            <mc:AlternateContent xmlns:mc="http://schemas.openxmlformats.org/markup-compatibility/2006">
              <mc:Choice xmlns:v="urn:schemas-microsoft-com:vml" Requires="v">
                <p:oleObj name="CorelDRAW" r:id="rId4" imgW="7076880" imgH="2216160" progId="CorelDraw.Graphic.22">
                  <p:embed/>
                </p:oleObj>
              </mc:Choice>
              <mc:Fallback>
                <p:oleObj name="CorelDRAW" r:id="rId4" imgW="7076880" imgH="2216160" progId="CorelDraw.Graphic.22">
                  <p:embed/>
                  <p:pic>
                    <p:nvPicPr>
                      <p:cNvPr id="23" name="Objeto 22">
                        <a:extLst>
                          <a:ext uri="{FF2B5EF4-FFF2-40B4-BE49-F238E27FC236}">
                            <a16:creationId xmlns:a16="http://schemas.microsoft.com/office/drawing/2014/main" id="{620C25E2-2233-43BC-904F-27049F389844}"/>
                          </a:ext>
                        </a:extLst>
                      </p:cNvPr>
                      <p:cNvPicPr/>
                      <p:nvPr/>
                    </p:nvPicPr>
                    <p:blipFill>
                      <a:blip r:embed="rId5"/>
                      <a:stretch>
                        <a:fillRect/>
                      </a:stretch>
                    </p:blipFill>
                    <p:spPr>
                      <a:xfrm>
                        <a:off x="760413" y="746125"/>
                        <a:ext cx="5202237" cy="1624013"/>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FB324CA5-B85C-4823-92E5-85E4DA0B6463}"/>
              </a:ext>
            </a:extLst>
          </p:cNvPr>
          <p:cNvPicPr>
            <a:picLocks noChangeAspect="1"/>
          </p:cNvPicPr>
          <p:nvPr userDrawn="1"/>
        </p:nvPicPr>
        <p:blipFill>
          <a:blip r:embed="rId6"/>
          <a:stretch>
            <a:fillRect/>
          </a:stretch>
        </p:blipFill>
        <p:spPr>
          <a:xfrm>
            <a:off x="8646795" y="160906"/>
            <a:ext cx="3332953" cy="6039792"/>
          </a:xfrm>
          <a:prstGeom prst="rect">
            <a:avLst/>
          </a:prstGeom>
        </p:spPr>
      </p:pic>
    </p:spTree>
    <p:extLst>
      <p:ext uri="{BB962C8B-B14F-4D97-AF65-F5344CB8AC3E}">
        <p14:creationId xmlns:p14="http://schemas.microsoft.com/office/powerpoint/2010/main" val="38191257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26" presetClass="emph" presetSubtype="0" fill="hold" nodeType="withEffect">
                                  <p:stCondLst>
                                    <p:cond delay="0"/>
                                  </p:stCondLst>
                                  <p:childTnLst>
                                    <p:animEffect transition="out" filter="fade">
                                      <p:cBhvr>
                                        <p:cTn id="9" dur="500" tmFilter="0, 0; .2, .5; .8, .5; 1, 0"/>
                                        <p:tgtEl>
                                          <p:spTgt spid="23"/>
                                        </p:tgtEl>
                                      </p:cBhvr>
                                    </p:animEffect>
                                    <p:animScale>
                                      <p:cBhvr>
                                        <p:cTn id="10" dur="250" autoRev="1" fill="hold"/>
                                        <p:tgtEl>
                                          <p:spTgt spid="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B582B7D-895C-4A9C-8344-1CB7FFE79E9A}"/>
              </a:ext>
            </a:extLst>
          </p:cNvPr>
          <p:cNvSpPr>
            <a:spLocks noGrp="1"/>
          </p:cNvSpPr>
          <p:nvPr>
            <p:ph type="title" hasCustomPrompt="1"/>
          </p:nvPr>
        </p:nvSpPr>
        <p:spPr>
          <a:xfrm>
            <a:off x="1036320" y="2273491"/>
            <a:ext cx="10190480" cy="430887"/>
          </a:xfrm>
          <a:prstGeom prst="rect">
            <a:avLst/>
          </a:prstGeom>
          <a:noFill/>
        </p:spPr>
        <p:txBody>
          <a:bodyPr wrap="square" lIns="0" tIns="0" rIns="0" bIns="0" anchor="b" anchorCtr="0">
            <a:spAutoFit/>
          </a:bodyPr>
          <a:lstStyle>
            <a:lvl1pPr algn="ctr">
              <a:defRPr sz="2800" b="1" spc="-50" baseline="0">
                <a:solidFill>
                  <a:schemeClr val="bg1"/>
                </a:solidFill>
                <a:latin typeface="Lufga" panose="00000500000000000000" pitchFamily="50" charset="0"/>
                <a:cs typeface="Segoe UI" panose="020B0502040204020203" pitchFamily="34" charset="0"/>
              </a:defRPr>
            </a:lvl1pPr>
          </a:lstStyle>
          <a:p>
            <a:r>
              <a:rPr lang="en-US" dirty="0"/>
              <a:t>Sponsors</a:t>
            </a:r>
          </a:p>
        </p:txBody>
      </p:sp>
      <p:graphicFrame>
        <p:nvGraphicFramePr>
          <p:cNvPr id="23" name="Objeto 22">
            <a:extLst>
              <a:ext uri="{FF2B5EF4-FFF2-40B4-BE49-F238E27FC236}">
                <a16:creationId xmlns:a16="http://schemas.microsoft.com/office/drawing/2014/main" id="{620C25E2-2233-43BC-904F-27049F389844}"/>
              </a:ext>
            </a:extLst>
          </p:cNvPr>
          <p:cNvGraphicFramePr>
            <a:graphicFrameLocks noChangeAspect="1"/>
          </p:cNvGraphicFramePr>
          <p:nvPr userDrawn="1">
            <p:extLst>
              <p:ext uri="{D42A27DB-BD31-4B8C-83A1-F6EECF244321}">
                <p14:modId xmlns:p14="http://schemas.microsoft.com/office/powerpoint/2010/main" val="4765875"/>
              </p:ext>
            </p:extLst>
          </p:nvPr>
        </p:nvGraphicFramePr>
        <p:xfrm>
          <a:off x="760731" y="745884"/>
          <a:ext cx="4166869" cy="1301330"/>
        </p:xfrm>
        <a:graphic>
          <a:graphicData uri="http://schemas.openxmlformats.org/presentationml/2006/ole">
            <mc:AlternateContent xmlns:mc="http://schemas.openxmlformats.org/markup-compatibility/2006">
              <mc:Choice xmlns:v="urn:schemas-microsoft-com:vml" Requires="v">
                <p:oleObj name="CorelDRAW" r:id="rId2" imgW="7076880" imgH="2216160" progId="CorelDraw.Graphic.22">
                  <p:embed/>
                </p:oleObj>
              </mc:Choice>
              <mc:Fallback>
                <p:oleObj name="CorelDRAW" r:id="rId2" imgW="7076880" imgH="2216160" progId="CorelDraw.Graphic.22">
                  <p:embed/>
                  <p:pic>
                    <p:nvPicPr>
                      <p:cNvPr id="23" name="Objeto 22">
                        <a:extLst>
                          <a:ext uri="{FF2B5EF4-FFF2-40B4-BE49-F238E27FC236}">
                            <a16:creationId xmlns:a16="http://schemas.microsoft.com/office/drawing/2014/main" id="{620C25E2-2233-43BC-904F-27049F389844}"/>
                          </a:ext>
                        </a:extLst>
                      </p:cNvPr>
                      <p:cNvPicPr/>
                      <p:nvPr/>
                    </p:nvPicPr>
                    <p:blipFill>
                      <a:blip r:embed="rId3"/>
                      <a:stretch>
                        <a:fillRect/>
                      </a:stretch>
                    </p:blipFill>
                    <p:spPr>
                      <a:xfrm>
                        <a:off x="760731" y="745884"/>
                        <a:ext cx="4166869" cy="1301330"/>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FB324CA5-B85C-4823-92E5-85E4DA0B6463}"/>
              </a:ext>
            </a:extLst>
          </p:cNvPr>
          <p:cNvPicPr>
            <a:picLocks noChangeAspect="1"/>
          </p:cNvPicPr>
          <p:nvPr userDrawn="1"/>
        </p:nvPicPr>
        <p:blipFill>
          <a:blip r:embed="rId4"/>
          <a:stretch>
            <a:fillRect/>
          </a:stretch>
        </p:blipFill>
        <p:spPr>
          <a:xfrm>
            <a:off x="8427720" y="409104"/>
            <a:ext cx="3332953" cy="6039792"/>
          </a:xfrm>
          <a:prstGeom prst="rect">
            <a:avLst/>
          </a:prstGeom>
        </p:spPr>
      </p:pic>
      <p:sp>
        <p:nvSpPr>
          <p:cNvPr id="47" name="Rectángulo: esquinas redondeadas 46">
            <a:extLst>
              <a:ext uri="{FF2B5EF4-FFF2-40B4-BE49-F238E27FC236}">
                <a16:creationId xmlns:a16="http://schemas.microsoft.com/office/drawing/2014/main" id="{5CD8DFBB-4FF2-472E-87BC-8A45F01A1D21}"/>
              </a:ext>
            </a:extLst>
          </p:cNvPr>
          <p:cNvSpPr/>
          <p:nvPr userDrawn="1"/>
        </p:nvSpPr>
        <p:spPr bwMode="auto">
          <a:xfrm>
            <a:off x="326072" y="3193641"/>
            <a:ext cx="11610975" cy="4508370"/>
          </a:xfrm>
          <a:prstGeom prst="roundRect">
            <a:avLst>
              <a:gd name="adj" fmla="val 6794"/>
            </a:avLst>
          </a:prstGeom>
          <a:solidFill>
            <a:schemeClr val="bg1"/>
          </a:solidFill>
          <a:ln>
            <a:noFill/>
            <a:headEnd type="none" w="med" len="med"/>
            <a:tailEnd type="none" w="med" len="med"/>
          </a:ln>
          <a:effectLst>
            <a:outerShdw blurRad="50800" dist="38100" dir="5400000" sx="101000" sy="101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4">
            <a:extLst>
              <a:ext uri="{FF2B5EF4-FFF2-40B4-BE49-F238E27FC236}">
                <a16:creationId xmlns:a16="http://schemas.microsoft.com/office/drawing/2014/main" id="{6956D186-3FC1-C2C9-8C4A-78C84389D30F}"/>
              </a:ext>
            </a:extLst>
          </p:cNvPr>
          <p:cNvSpPr txBox="1">
            <a:spLocks/>
          </p:cNvSpPr>
          <p:nvPr userDrawn="1"/>
        </p:nvSpPr>
        <p:spPr>
          <a:xfrm>
            <a:off x="1994356" y="1892311"/>
            <a:ext cx="3662953"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chemeClr val="bg1"/>
                </a:solidFill>
                <a:latin typeface="Lufga" panose="00000500000000000000" pitchFamily="50" charset="0"/>
              </a:rPr>
              <a:t>2-4 March 2023</a:t>
            </a:r>
          </a:p>
        </p:txBody>
      </p:sp>
    </p:spTree>
    <p:extLst>
      <p:ext uri="{BB962C8B-B14F-4D97-AF65-F5344CB8AC3E}">
        <p14:creationId xmlns:p14="http://schemas.microsoft.com/office/powerpoint/2010/main" val="1782305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7" grpId="0" animBg="1"/>
    </p:bld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223917-79E5-47CF-A06E-3142C6D8596F}"/>
              </a:ext>
            </a:extLst>
          </p:cNvPr>
          <p:cNvSpPr>
            <a:spLocks noGrp="1"/>
          </p:cNvSpPr>
          <p:nvPr>
            <p:ph type="title" hasCustomPrompt="1"/>
          </p:nvPr>
        </p:nvSpPr>
        <p:spPr>
          <a:xfrm>
            <a:off x="669290" y="1961602"/>
            <a:ext cx="6043930" cy="553998"/>
          </a:xfrm>
          <a:prstGeom prst="rect">
            <a:avLst/>
          </a:prstGeom>
          <a:noFill/>
        </p:spPr>
        <p:txBody>
          <a:bodyPr wrap="square" lIns="0" tIns="0" rIns="0" bIns="0" anchor="b" anchorCtr="0">
            <a:spAutoFit/>
          </a:bodyPr>
          <a:lstStyle>
            <a:lvl1pPr>
              <a:defRPr sz="3600" b="1" spc="-50" baseline="0">
                <a:solidFill>
                  <a:schemeClr val="bg1"/>
                </a:solidFill>
                <a:latin typeface="Lufga" panose="00000500000000000000" pitchFamily="50" charset="0"/>
                <a:cs typeface="Segoe UI" panose="020B0502040204020203" pitchFamily="34" charset="0"/>
              </a:defRPr>
            </a:lvl1pPr>
          </a:lstStyle>
          <a:p>
            <a:r>
              <a:rPr lang="en-US" dirty="0"/>
              <a:t>Section title </a:t>
            </a:r>
          </a:p>
        </p:txBody>
      </p:sp>
      <p:sp>
        <p:nvSpPr>
          <p:cNvPr id="17" name="Text Placeholder 4">
            <a:extLst>
              <a:ext uri="{FF2B5EF4-FFF2-40B4-BE49-F238E27FC236}">
                <a16:creationId xmlns:a16="http://schemas.microsoft.com/office/drawing/2014/main" id="{ADA41FCA-C94A-4A8B-A129-CBAD1E29F0A5}"/>
              </a:ext>
            </a:extLst>
          </p:cNvPr>
          <p:cNvSpPr txBox="1">
            <a:spLocks/>
          </p:cNvSpPr>
          <p:nvPr userDrawn="1"/>
        </p:nvSpPr>
        <p:spPr>
          <a:xfrm>
            <a:off x="8427720" y="6408742"/>
            <a:ext cx="3075413"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#GlobalAIBootcamp</a:t>
            </a:r>
          </a:p>
        </p:txBody>
      </p:sp>
      <p:graphicFrame>
        <p:nvGraphicFramePr>
          <p:cNvPr id="18" name="Objeto 17">
            <a:extLst>
              <a:ext uri="{FF2B5EF4-FFF2-40B4-BE49-F238E27FC236}">
                <a16:creationId xmlns:a16="http://schemas.microsoft.com/office/drawing/2014/main" id="{5A97A648-B0A5-418D-AB4C-1BC54306F09C}"/>
              </a:ext>
            </a:extLst>
          </p:cNvPr>
          <p:cNvGraphicFramePr>
            <a:graphicFrameLocks noChangeAspect="1"/>
          </p:cNvGraphicFramePr>
          <p:nvPr userDrawn="1">
            <p:extLst>
              <p:ext uri="{D42A27DB-BD31-4B8C-83A1-F6EECF244321}">
                <p14:modId xmlns:p14="http://schemas.microsoft.com/office/powerpoint/2010/main" val="2183402196"/>
              </p:ext>
            </p:extLst>
          </p:nvPr>
        </p:nvGraphicFramePr>
        <p:xfrm>
          <a:off x="11590698" y="6365475"/>
          <a:ext cx="308626" cy="307777"/>
        </p:xfrm>
        <a:graphic>
          <a:graphicData uri="http://schemas.openxmlformats.org/presentationml/2006/ole">
            <mc:AlternateContent xmlns:mc="http://schemas.openxmlformats.org/markup-compatibility/2006">
              <mc:Choice xmlns:v="urn:schemas-microsoft-com:vml" Requires="v">
                <p:oleObj name="CorelDRAW" r:id="rId2" imgW="2885818" imgH="2878380" progId="CorelDraw.Graphic.22">
                  <p:embed/>
                </p:oleObj>
              </mc:Choice>
              <mc:Fallback>
                <p:oleObj name="CorelDRAW" r:id="rId2" imgW="2885818" imgH="2878380" progId="CorelDraw.Graphic.22">
                  <p:embed/>
                  <p:pic>
                    <p:nvPicPr>
                      <p:cNvPr id="9" name="Objeto 8">
                        <a:extLst>
                          <a:ext uri="{FF2B5EF4-FFF2-40B4-BE49-F238E27FC236}">
                            <a16:creationId xmlns:a16="http://schemas.microsoft.com/office/drawing/2014/main" id="{2226E609-FA00-4985-9B01-8859A8F61154}"/>
                          </a:ext>
                        </a:extLst>
                      </p:cNvPr>
                      <p:cNvPicPr/>
                      <p:nvPr/>
                    </p:nvPicPr>
                    <p:blipFill>
                      <a:blip r:embed="rId3"/>
                      <a:stretch>
                        <a:fillRect/>
                      </a:stretch>
                    </p:blipFill>
                    <p:spPr>
                      <a:xfrm>
                        <a:off x="11590698" y="6365475"/>
                        <a:ext cx="308626" cy="307777"/>
                      </a:xfrm>
                      <a:prstGeom prst="rect">
                        <a:avLst/>
                      </a:prstGeom>
                    </p:spPr>
                  </p:pic>
                </p:oleObj>
              </mc:Fallback>
            </mc:AlternateContent>
          </a:graphicData>
        </a:graphic>
      </p:graphicFrame>
      <p:pic>
        <p:nvPicPr>
          <p:cNvPr id="4" name="Imagen 26">
            <a:extLst>
              <a:ext uri="{FF2B5EF4-FFF2-40B4-BE49-F238E27FC236}">
                <a16:creationId xmlns:a16="http://schemas.microsoft.com/office/drawing/2014/main" id="{D71466D5-7FE3-C5D3-871C-9BFDEC9C6808}"/>
              </a:ext>
            </a:extLst>
          </p:cNvPr>
          <p:cNvPicPr>
            <a:picLocks noChangeAspect="1"/>
          </p:cNvPicPr>
          <p:nvPr userDrawn="1"/>
        </p:nvPicPr>
        <p:blipFill>
          <a:blip r:embed="rId4"/>
          <a:stretch>
            <a:fillRect/>
          </a:stretch>
        </p:blipFill>
        <p:spPr>
          <a:xfrm>
            <a:off x="8646795" y="160906"/>
            <a:ext cx="3332953" cy="6039792"/>
          </a:xfrm>
          <a:prstGeom prst="rect">
            <a:avLst/>
          </a:prstGeom>
        </p:spPr>
      </p:pic>
    </p:spTree>
    <p:extLst>
      <p:ext uri="{BB962C8B-B14F-4D97-AF65-F5344CB8AC3E}">
        <p14:creationId xmlns:p14="http://schemas.microsoft.com/office/powerpoint/2010/main" val="18519476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223917-79E5-47CF-A06E-3142C6D8596F}"/>
              </a:ext>
            </a:extLst>
          </p:cNvPr>
          <p:cNvSpPr>
            <a:spLocks noGrp="1"/>
          </p:cNvSpPr>
          <p:nvPr>
            <p:ph type="title" hasCustomPrompt="1"/>
          </p:nvPr>
        </p:nvSpPr>
        <p:spPr>
          <a:xfrm>
            <a:off x="669290" y="1961602"/>
            <a:ext cx="6043930" cy="553998"/>
          </a:xfrm>
          <a:prstGeom prst="rect">
            <a:avLst/>
          </a:prstGeom>
          <a:noFill/>
        </p:spPr>
        <p:txBody>
          <a:bodyPr wrap="square" lIns="0" tIns="0" rIns="0" bIns="0" anchor="b" anchorCtr="0">
            <a:spAutoFit/>
          </a:bodyPr>
          <a:lstStyle>
            <a:lvl1pPr>
              <a:defRPr sz="3600" b="1" spc="-50" baseline="0">
                <a:solidFill>
                  <a:schemeClr val="bg1"/>
                </a:solidFill>
                <a:latin typeface="Lufga" panose="00000500000000000000" pitchFamily="50" charset="0"/>
                <a:cs typeface="Segoe UI" panose="020B0502040204020203" pitchFamily="34" charset="0"/>
              </a:defRPr>
            </a:lvl1pPr>
          </a:lstStyle>
          <a:p>
            <a:r>
              <a:rPr lang="en-US" dirty="0"/>
              <a:t>Section title </a:t>
            </a:r>
          </a:p>
        </p:txBody>
      </p:sp>
      <p:pic>
        <p:nvPicPr>
          <p:cNvPr id="6" name="Imagen 5">
            <a:extLst>
              <a:ext uri="{FF2B5EF4-FFF2-40B4-BE49-F238E27FC236}">
                <a16:creationId xmlns:a16="http://schemas.microsoft.com/office/drawing/2014/main" id="{BC7D41C5-BD1F-44DF-BE04-47B99D600517}"/>
              </a:ext>
            </a:extLst>
          </p:cNvPr>
          <p:cNvPicPr>
            <a:picLocks noChangeAspect="1"/>
          </p:cNvPicPr>
          <p:nvPr userDrawn="1"/>
        </p:nvPicPr>
        <p:blipFill>
          <a:blip r:embed="rId2"/>
          <a:stretch>
            <a:fillRect/>
          </a:stretch>
        </p:blipFill>
        <p:spPr>
          <a:xfrm>
            <a:off x="8921412" y="1668780"/>
            <a:ext cx="1707757" cy="2697480"/>
          </a:xfrm>
          <a:prstGeom prst="rect">
            <a:avLst/>
          </a:prstGeom>
        </p:spPr>
      </p:pic>
      <p:sp>
        <p:nvSpPr>
          <p:cNvPr id="7" name="Text Placeholder 4">
            <a:extLst>
              <a:ext uri="{FF2B5EF4-FFF2-40B4-BE49-F238E27FC236}">
                <a16:creationId xmlns:a16="http://schemas.microsoft.com/office/drawing/2014/main" id="{87510205-E4BB-44EF-8730-E52FD0D84DCB}"/>
              </a:ext>
            </a:extLst>
          </p:cNvPr>
          <p:cNvSpPr txBox="1">
            <a:spLocks/>
          </p:cNvSpPr>
          <p:nvPr userDrawn="1"/>
        </p:nvSpPr>
        <p:spPr>
          <a:xfrm>
            <a:off x="7526215" y="6408742"/>
            <a:ext cx="3976918"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#GlobalAIBootcamp</a:t>
            </a:r>
          </a:p>
        </p:txBody>
      </p:sp>
      <p:graphicFrame>
        <p:nvGraphicFramePr>
          <p:cNvPr id="10" name="Objeto 9">
            <a:extLst>
              <a:ext uri="{FF2B5EF4-FFF2-40B4-BE49-F238E27FC236}">
                <a16:creationId xmlns:a16="http://schemas.microsoft.com/office/drawing/2014/main" id="{920B2CF1-5FCC-48AD-BD60-C815A64E143D}"/>
              </a:ext>
            </a:extLst>
          </p:cNvPr>
          <p:cNvGraphicFramePr>
            <a:graphicFrameLocks noChangeAspect="1"/>
          </p:cNvGraphicFramePr>
          <p:nvPr userDrawn="1">
            <p:extLst>
              <p:ext uri="{D42A27DB-BD31-4B8C-83A1-F6EECF244321}">
                <p14:modId xmlns:p14="http://schemas.microsoft.com/office/powerpoint/2010/main" val="2183402196"/>
              </p:ext>
            </p:extLst>
          </p:nvPr>
        </p:nvGraphicFramePr>
        <p:xfrm>
          <a:off x="11590698" y="6365475"/>
          <a:ext cx="308626" cy="307777"/>
        </p:xfrm>
        <a:graphic>
          <a:graphicData uri="http://schemas.openxmlformats.org/presentationml/2006/ole">
            <mc:AlternateContent xmlns:mc="http://schemas.openxmlformats.org/markup-compatibility/2006">
              <mc:Choice xmlns:v="urn:schemas-microsoft-com:vml" Requires="v">
                <p:oleObj name="CorelDRAW" r:id="rId3" imgW="2885818" imgH="2878380" progId="CorelDraw.Graphic.22">
                  <p:embed/>
                </p:oleObj>
              </mc:Choice>
              <mc:Fallback>
                <p:oleObj name="CorelDRAW" r:id="rId3" imgW="2885818" imgH="2878380" progId="CorelDraw.Graphic.22">
                  <p:embed/>
                  <p:pic>
                    <p:nvPicPr>
                      <p:cNvPr id="9" name="Objeto 8">
                        <a:extLst>
                          <a:ext uri="{FF2B5EF4-FFF2-40B4-BE49-F238E27FC236}">
                            <a16:creationId xmlns:a16="http://schemas.microsoft.com/office/drawing/2014/main" id="{2226E609-FA00-4985-9B01-8859A8F61154}"/>
                          </a:ext>
                        </a:extLst>
                      </p:cNvPr>
                      <p:cNvPicPr/>
                      <p:nvPr/>
                    </p:nvPicPr>
                    <p:blipFill>
                      <a:blip r:embed="rId4"/>
                      <a:stretch>
                        <a:fillRect/>
                      </a:stretch>
                    </p:blipFill>
                    <p:spPr>
                      <a:xfrm>
                        <a:off x="11590698" y="6365475"/>
                        <a:ext cx="308626" cy="307777"/>
                      </a:xfrm>
                      <a:prstGeom prst="rect">
                        <a:avLst/>
                      </a:prstGeom>
                    </p:spPr>
                  </p:pic>
                </p:oleObj>
              </mc:Fallback>
            </mc:AlternateContent>
          </a:graphicData>
        </a:graphic>
      </p:graphicFrame>
    </p:spTree>
    <p:extLst>
      <p:ext uri="{BB962C8B-B14F-4D97-AF65-F5344CB8AC3E}">
        <p14:creationId xmlns:p14="http://schemas.microsoft.com/office/powerpoint/2010/main" val="27928813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32" presetClass="emph" presetSubtype="0" repeatCount="2000" fill="hold" nodeType="withEffect">
                                  <p:stCondLst>
                                    <p:cond delay="1500"/>
                                  </p:stCondLst>
                                  <p:childTnLst>
                                    <p:animRot by="120000">
                                      <p:cBhvr>
                                        <p:cTn id="11" dur="100" fill="hold">
                                          <p:stCondLst>
                                            <p:cond delay="0"/>
                                          </p:stCondLst>
                                        </p:cTn>
                                        <p:tgtEl>
                                          <p:spTgt spid="6"/>
                                        </p:tgtEl>
                                        <p:attrNameLst>
                                          <p:attrName>r</p:attrName>
                                        </p:attrNameLst>
                                      </p:cBhvr>
                                    </p:animRot>
                                    <p:animRot by="-240000">
                                      <p:cBhvr>
                                        <p:cTn id="12" dur="200" fill="hold">
                                          <p:stCondLst>
                                            <p:cond delay="200"/>
                                          </p:stCondLst>
                                        </p:cTn>
                                        <p:tgtEl>
                                          <p:spTgt spid="6"/>
                                        </p:tgtEl>
                                        <p:attrNameLst>
                                          <p:attrName>r</p:attrName>
                                        </p:attrNameLst>
                                      </p:cBhvr>
                                    </p:animRot>
                                    <p:animRot by="240000">
                                      <p:cBhvr>
                                        <p:cTn id="13" dur="200" fill="hold">
                                          <p:stCondLst>
                                            <p:cond delay="400"/>
                                          </p:stCondLst>
                                        </p:cTn>
                                        <p:tgtEl>
                                          <p:spTgt spid="6"/>
                                        </p:tgtEl>
                                        <p:attrNameLst>
                                          <p:attrName>r</p:attrName>
                                        </p:attrNameLst>
                                      </p:cBhvr>
                                    </p:animRot>
                                    <p:animRot by="-240000">
                                      <p:cBhvr>
                                        <p:cTn id="14" dur="200" fill="hold">
                                          <p:stCondLst>
                                            <p:cond delay="600"/>
                                          </p:stCondLst>
                                        </p:cTn>
                                        <p:tgtEl>
                                          <p:spTgt spid="6"/>
                                        </p:tgtEl>
                                        <p:attrNameLst>
                                          <p:attrName>r</p:attrName>
                                        </p:attrNameLst>
                                      </p:cBhvr>
                                    </p:animRot>
                                    <p:animRot by="120000">
                                      <p:cBhvr>
                                        <p:cTn id="15" dur="200" fill="hold">
                                          <p:stCondLst>
                                            <p:cond delay="800"/>
                                          </p:stCondLst>
                                        </p:cTn>
                                        <p:tgtEl>
                                          <p:spTgt spid="6"/>
                                        </p:tgtEl>
                                        <p:attrNameLst>
                                          <p:attrName>r</p:attrName>
                                        </p:attrNameLst>
                                      </p:cBhvr>
                                    </p:animRo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par>
                          <p:cTn id="19" fill="hold">
                            <p:stCondLst>
                              <p:cond delay="3500"/>
                            </p:stCondLst>
                            <p:childTnLst>
                              <p:par>
                                <p:cTn id="20" presetID="26" presetClass="emph" presetSubtype="0" fill="hold" grpId="0" nodeType="afterEffect">
                                  <p:stCondLst>
                                    <p:cond delay="0"/>
                                  </p:stCondLst>
                                  <p:childTnLst>
                                    <p:animEffect transition="out" filter="fade">
                                      <p:cBhvr>
                                        <p:cTn id="21" dur="500" tmFilter="0, 0; .2, .5; .8, .5; 1, 0"/>
                                        <p:tgtEl>
                                          <p:spTgt spid="5"/>
                                        </p:tgtEl>
                                      </p:cBhvr>
                                    </p:animEffect>
                                    <p:animScale>
                                      <p:cBhvr>
                                        <p:cTn id="2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Dark">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3D9EE599-71B0-4CDF-98B5-F7F7EA1EC36F}"/>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lvl1pPr>
              <a:defRPr b="0">
                <a:solidFill>
                  <a:schemeClr val="bg1"/>
                </a:solidFill>
                <a:latin typeface="Lufga" panose="00000500000000000000" pitchFamily="50"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B6671296-EC24-638C-8EF9-5807B4270A6B}"/>
              </a:ext>
            </a:extLst>
          </p:cNvPr>
          <p:cNvSpPr>
            <a:spLocks noGrp="1"/>
          </p:cNvSpPr>
          <p:nvPr>
            <p:ph type="body" sz="quarter" idx="10"/>
          </p:nvPr>
        </p:nvSpPr>
        <p:spPr>
          <a:xfrm>
            <a:off x="587375" y="1425087"/>
            <a:ext cx="11017250" cy="4377836"/>
          </a:xfrm>
          <a:prstGeom prst="rect">
            <a:avLst/>
          </a:prstGeom>
        </p:spPr>
        <p:txBody>
          <a:bodyPr/>
          <a:lstStyle>
            <a:lvl1pPr>
              <a:defRPr>
                <a:solidFill>
                  <a:schemeClr val="bg1"/>
                </a:solidFill>
                <a:latin typeface="Lufga" panose="00000500000000000000" pitchFamily="50" charset="0"/>
              </a:defRPr>
            </a:lvl1pPr>
            <a:lvl2pPr>
              <a:defRPr>
                <a:solidFill>
                  <a:schemeClr val="bg1"/>
                </a:solidFill>
                <a:latin typeface="Lufga" panose="00000500000000000000" pitchFamily="50" charset="0"/>
              </a:defRPr>
            </a:lvl2pPr>
            <a:lvl3pPr>
              <a:defRPr>
                <a:solidFill>
                  <a:schemeClr val="bg1"/>
                </a:solidFill>
                <a:latin typeface="Lufga" panose="00000500000000000000" pitchFamily="50" charset="0"/>
              </a:defRPr>
            </a:lvl3pPr>
            <a:lvl4pPr>
              <a:defRPr>
                <a:solidFill>
                  <a:schemeClr val="bg1"/>
                </a:solidFill>
                <a:latin typeface="Lufga" panose="00000500000000000000" pitchFamily="50" charset="0"/>
              </a:defRPr>
            </a:lvl4pPr>
            <a:lvl5pPr>
              <a:defRPr>
                <a:solidFill>
                  <a:schemeClr val="bg1"/>
                </a:solidFill>
                <a:latin typeface="Lufga" panose="00000500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L" dirty="0"/>
          </a:p>
        </p:txBody>
      </p:sp>
    </p:spTree>
    <p:extLst>
      <p:ext uri="{BB962C8B-B14F-4D97-AF65-F5344CB8AC3E}">
        <p14:creationId xmlns:p14="http://schemas.microsoft.com/office/powerpoint/2010/main" val="114687098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4.emf"/><Relationship Id="rId18" Type="http://schemas.openxmlformats.org/officeDocument/2006/relationships/oleObject" Target="../embeddings/oleObject5.bin"/><Relationship Id="rId3" Type="http://schemas.openxmlformats.org/officeDocument/2006/relationships/slideLayout" Target="../slideLayouts/slideLayout3.xml"/><Relationship Id="rId21" Type="http://schemas.openxmlformats.org/officeDocument/2006/relationships/image" Target="../media/image8.emf"/><Relationship Id="rId7" Type="http://schemas.openxmlformats.org/officeDocument/2006/relationships/theme" Target="../theme/theme1.xml"/><Relationship Id="rId12" Type="http://schemas.openxmlformats.org/officeDocument/2006/relationships/oleObject" Target="../embeddings/oleObject2.bin"/><Relationship Id="rId17" Type="http://schemas.openxmlformats.org/officeDocument/2006/relationships/image" Target="../media/image6.emf"/><Relationship Id="rId2" Type="http://schemas.openxmlformats.org/officeDocument/2006/relationships/slideLayout" Target="../slideLayouts/slideLayout2.xml"/><Relationship Id="rId16" Type="http://schemas.openxmlformats.org/officeDocument/2006/relationships/oleObject" Target="../embeddings/oleObject4.bin"/><Relationship Id="rId20" Type="http://schemas.openxmlformats.org/officeDocument/2006/relationships/oleObject" Target="../embeddings/oleObject6.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wmf"/><Relationship Id="rId24" Type="http://schemas.openxmlformats.org/officeDocument/2006/relationships/oleObject" Target="../embeddings/oleObject8.bin"/><Relationship Id="rId5" Type="http://schemas.openxmlformats.org/officeDocument/2006/relationships/slideLayout" Target="../slideLayouts/slideLayout5.xml"/><Relationship Id="rId15" Type="http://schemas.openxmlformats.org/officeDocument/2006/relationships/image" Target="../media/image5.emf"/><Relationship Id="rId23" Type="http://schemas.openxmlformats.org/officeDocument/2006/relationships/image" Target="../media/image9.emf"/><Relationship Id="rId10" Type="http://schemas.openxmlformats.org/officeDocument/2006/relationships/oleObject" Target="../embeddings/oleObject1.bin"/><Relationship Id="rId19" Type="http://schemas.openxmlformats.org/officeDocument/2006/relationships/image" Target="../media/image7.emf"/><Relationship Id="rId4" Type="http://schemas.openxmlformats.org/officeDocument/2006/relationships/slideLayout" Target="../slideLayouts/slideLayout4.xml"/><Relationship Id="rId9" Type="http://schemas.openxmlformats.org/officeDocument/2006/relationships/image" Target="../media/image2.emf"/><Relationship Id="rId14" Type="http://schemas.openxmlformats.org/officeDocument/2006/relationships/oleObject" Target="../embeddings/oleObject3.bin"/><Relationship Id="rId22" Type="http://schemas.openxmlformats.org/officeDocument/2006/relationships/oleObject" Target="../embeddings/oleObject7.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9"/>
          <a:srcRect l="762"/>
          <a:stretch/>
        </p:blipFill>
        <p:spPr>
          <a:xfrm rot="5400000">
            <a:off x="9464500" y="2843773"/>
            <a:ext cx="6858000" cy="1170455"/>
          </a:xfrm>
          <a:prstGeom prst="rect">
            <a:avLst/>
          </a:prstGeom>
        </p:spPr>
      </p:pic>
      <p:graphicFrame>
        <p:nvGraphicFramePr>
          <p:cNvPr id="55" name="Objeto 54">
            <a:extLst>
              <a:ext uri="{FF2B5EF4-FFF2-40B4-BE49-F238E27FC236}">
                <a16:creationId xmlns:a16="http://schemas.microsoft.com/office/drawing/2014/main" id="{03DC6887-9136-4AC5-A6B0-3E58B934DCEB}"/>
              </a:ext>
            </a:extLst>
          </p:cNvPr>
          <p:cNvGraphicFramePr>
            <a:graphicFrameLocks noChangeAspect="1"/>
          </p:cNvGraphicFramePr>
          <p:nvPr userDrawn="1">
            <p:extLst>
              <p:ext uri="{D42A27DB-BD31-4B8C-83A1-F6EECF244321}">
                <p14:modId xmlns:p14="http://schemas.microsoft.com/office/powerpoint/2010/main" val="1566663505"/>
              </p:ext>
            </p:extLst>
          </p:nvPr>
        </p:nvGraphicFramePr>
        <p:xfrm>
          <a:off x="2171701" y="-962194"/>
          <a:ext cx="2863516" cy="834179"/>
        </p:xfrm>
        <a:graphic>
          <a:graphicData uri="http://schemas.openxmlformats.org/presentationml/2006/ole">
            <mc:AlternateContent xmlns:mc="http://schemas.openxmlformats.org/markup-compatibility/2006">
              <mc:Choice xmlns:v="urn:schemas-microsoft-com:vml" Requires="v">
                <p:oleObj name="CorelDRAW" r:id="rId10" imgW="7586640" imgH="2216160" progId="CorelDraw.Graphic.22">
                  <p:embed/>
                </p:oleObj>
              </mc:Choice>
              <mc:Fallback>
                <p:oleObj name="CorelDRAW" r:id="rId10" imgW="7586640" imgH="2216160" progId="CorelDraw.Graphic.22">
                  <p:embed/>
                  <p:pic>
                    <p:nvPicPr>
                      <p:cNvPr id="34" name="Objeto 33">
                        <a:extLst>
                          <a:ext uri="{FF2B5EF4-FFF2-40B4-BE49-F238E27FC236}">
                            <a16:creationId xmlns:a16="http://schemas.microsoft.com/office/drawing/2014/main" id="{A1F5EC44-D696-422B-90E5-FC9D11C63CB6}"/>
                          </a:ext>
                        </a:extLst>
                      </p:cNvPr>
                      <p:cNvPicPr/>
                      <p:nvPr/>
                    </p:nvPicPr>
                    <p:blipFill>
                      <a:blip r:embed="rId11"/>
                      <a:stretch>
                        <a:fillRect/>
                      </a:stretch>
                    </p:blipFill>
                    <p:spPr>
                      <a:xfrm>
                        <a:off x="2171701" y="-962194"/>
                        <a:ext cx="2863516" cy="834179"/>
                      </a:xfrm>
                      <a:prstGeom prst="rect">
                        <a:avLst/>
                      </a:prstGeom>
                    </p:spPr>
                  </p:pic>
                </p:oleObj>
              </mc:Fallback>
            </mc:AlternateContent>
          </a:graphicData>
        </a:graphic>
      </p:graphicFrame>
      <p:graphicFrame>
        <p:nvGraphicFramePr>
          <p:cNvPr id="36" name="Objeto 35">
            <a:extLst>
              <a:ext uri="{FF2B5EF4-FFF2-40B4-BE49-F238E27FC236}">
                <a16:creationId xmlns:a16="http://schemas.microsoft.com/office/drawing/2014/main" id="{1EA6E66D-CDD7-4AB3-8108-CC65FEA047F2}"/>
              </a:ext>
            </a:extLst>
          </p:cNvPr>
          <p:cNvGraphicFramePr>
            <a:graphicFrameLocks noChangeAspect="1"/>
          </p:cNvGraphicFramePr>
          <p:nvPr userDrawn="1">
            <p:extLst>
              <p:ext uri="{D42A27DB-BD31-4B8C-83A1-F6EECF244321}">
                <p14:modId xmlns:p14="http://schemas.microsoft.com/office/powerpoint/2010/main" val="2806014569"/>
              </p:ext>
            </p:extLst>
          </p:nvPr>
        </p:nvGraphicFramePr>
        <p:xfrm>
          <a:off x="114199" y="-969041"/>
          <a:ext cx="659268" cy="844494"/>
        </p:xfrm>
        <a:graphic>
          <a:graphicData uri="http://schemas.openxmlformats.org/presentationml/2006/ole">
            <mc:AlternateContent xmlns:mc="http://schemas.openxmlformats.org/markup-compatibility/2006">
              <mc:Choice xmlns:v="urn:schemas-microsoft-com:vml" Requires="v">
                <p:oleObj name="CorelDRAW" r:id="rId12" imgW="2717965" imgH="3481884" progId="CorelDraw.Graphic.22">
                  <p:embed/>
                </p:oleObj>
              </mc:Choice>
              <mc:Fallback>
                <p:oleObj name="CorelDRAW" r:id="rId12" imgW="2717965" imgH="3481884" progId="CorelDraw.Graphic.22">
                  <p:embed/>
                  <p:pic>
                    <p:nvPicPr>
                      <p:cNvPr id="0" name=""/>
                      <p:cNvPicPr/>
                      <p:nvPr/>
                    </p:nvPicPr>
                    <p:blipFill>
                      <a:blip r:embed="rId13"/>
                      <a:stretch>
                        <a:fillRect/>
                      </a:stretch>
                    </p:blipFill>
                    <p:spPr>
                      <a:xfrm>
                        <a:off x="114199" y="-969041"/>
                        <a:ext cx="659268" cy="844494"/>
                      </a:xfrm>
                      <a:prstGeom prst="rect">
                        <a:avLst/>
                      </a:prstGeom>
                    </p:spPr>
                  </p:pic>
                </p:oleObj>
              </mc:Fallback>
            </mc:AlternateContent>
          </a:graphicData>
        </a:graphic>
      </p:graphicFrame>
      <p:graphicFrame>
        <p:nvGraphicFramePr>
          <p:cNvPr id="37" name="Objeto 36">
            <a:extLst>
              <a:ext uri="{FF2B5EF4-FFF2-40B4-BE49-F238E27FC236}">
                <a16:creationId xmlns:a16="http://schemas.microsoft.com/office/drawing/2014/main" id="{889AA2A7-C37D-4D99-8D90-EA389E46DC86}"/>
              </a:ext>
            </a:extLst>
          </p:cNvPr>
          <p:cNvGraphicFramePr>
            <a:graphicFrameLocks noChangeAspect="1"/>
          </p:cNvGraphicFramePr>
          <p:nvPr userDrawn="1">
            <p:extLst>
              <p:ext uri="{D42A27DB-BD31-4B8C-83A1-F6EECF244321}">
                <p14:modId xmlns:p14="http://schemas.microsoft.com/office/powerpoint/2010/main" val="1727528398"/>
              </p:ext>
            </p:extLst>
          </p:nvPr>
        </p:nvGraphicFramePr>
        <p:xfrm>
          <a:off x="1004492" y="-969041"/>
          <a:ext cx="659268" cy="844494"/>
        </p:xfrm>
        <a:graphic>
          <a:graphicData uri="http://schemas.openxmlformats.org/presentationml/2006/ole">
            <mc:AlternateContent xmlns:mc="http://schemas.openxmlformats.org/markup-compatibility/2006">
              <mc:Choice xmlns:v="urn:schemas-microsoft-com:vml" Requires="v">
                <p:oleObj name="CorelDRAW" r:id="rId14" imgW="2717965" imgH="3481884" progId="CorelDraw.Graphic.22">
                  <p:embed/>
                </p:oleObj>
              </mc:Choice>
              <mc:Fallback>
                <p:oleObj name="CorelDRAW" r:id="rId14" imgW="2717965" imgH="3481884" progId="CorelDraw.Graphic.22">
                  <p:embed/>
                  <p:pic>
                    <p:nvPicPr>
                      <p:cNvPr id="0" name=""/>
                      <p:cNvPicPr/>
                      <p:nvPr/>
                    </p:nvPicPr>
                    <p:blipFill>
                      <a:blip r:embed="rId15"/>
                      <a:stretch>
                        <a:fillRect/>
                      </a:stretch>
                    </p:blipFill>
                    <p:spPr>
                      <a:xfrm>
                        <a:off x="1004492" y="-969041"/>
                        <a:ext cx="659268" cy="844494"/>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E50C6A76-9C4A-4439-88FF-4351BE9C90CF}"/>
              </a:ext>
            </a:extLst>
          </p:cNvPr>
          <p:cNvGraphicFramePr>
            <a:graphicFrameLocks noChangeAspect="1"/>
          </p:cNvGraphicFramePr>
          <p:nvPr userDrawn="1">
            <p:extLst>
              <p:ext uri="{D42A27DB-BD31-4B8C-83A1-F6EECF244321}">
                <p14:modId xmlns:p14="http://schemas.microsoft.com/office/powerpoint/2010/main" val="3584962319"/>
              </p:ext>
            </p:extLst>
          </p:nvPr>
        </p:nvGraphicFramePr>
        <p:xfrm>
          <a:off x="5214707" y="-962194"/>
          <a:ext cx="2885384" cy="840548"/>
        </p:xfrm>
        <a:graphic>
          <a:graphicData uri="http://schemas.openxmlformats.org/presentationml/2006/ole">
            <mc:AlternateContent xmlns:mc="http://schemas.openxmlformats.org/markup-compatibility/2006">
              <mc:Choice xmlns:v="urn:schemas-microsoft-com:vml" Requires="v">
                <p:oleObj name="CorelDRAW" r:id="rId16" imgW="11950428" imgH="3481884" progId="CorelDraw.Graphic.22">
                  <p:embed/>
                </p:oleObj>
              </mc:Choice>
              <mc:Fallback>
                <p:oleObj name="CorelDRAW" r:id="rId16" imgW="11950428" imgH="3481884" progId="CorelDraw.Graphic.22">
                  <p:embed/>
                  <p:pic>
                    <p:nvPicPr>
                      <p:cNvPr id="0" name=""/>
                      <p:cNvPicPr/>
                      <p:nvPr/>
                    </p:nvPicPr>
                    <p:blipFill>
                      <a:blip r:embed="rId17"/>
                      <a:stretch>
                        <a:fillRect/>
                      </a:stretch>
                    </p:blipFill>
                    <p:spPr>
                      <a:xfrm>
                        <a:off x="5214707" y="-962194"/>
                        <a:ext cx="2885384" cy="840548"/>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770FF4E6-361E-456C-8AB8-251D7689A593}"/>
              </a:ext>
            </a:extLst>
          </p:cNvPr>
          <p:cNvGraphicFramePr>
            <a:graphicFrameLocks noChangeAspect="1"/>
          </p:cNvGraphicFramePr>
          <p:nvPr userDrawn="1">
            <p:extLst>
              <p:ext uri="{D42A27DB-BD31-4B8C-83A1-F6EECF244321}">
                <p14:modId xmlns:p14="http://schemas.microsoft.com/office/powerpoint/2010/main" val="4038483905"/>
              </p:ext>
            </p:extLst>
          </p:nvPr>
        </p:nvGraphicFramePr>
        <p:xfrm>
          <a:off x="8495362" y="-838994"/>
          <a:ext cx="1410638" cy="552424"/>
        </p:xfrm>
        <a:graphic>
          <a:graphicData uri="http://schemas.openxmlformats.org/presentationml/2006/ole">
            <mc:AlternateContent xmlns:mc="http://schemas.openxmlformats.org/markup-compatibility/2006">
              <mc:Choice xmlns:v="urn:schemas-microsoft-com:vml" Requires="v">
                <p:oleObj name="CorelDRAW" r:id="rId18" imgW="2687911" imgH="1053163" progId="CorelDraw.Graphic.22">
                  <p:embed/>
                </p:oleObj>
              </mc:Choice>
              <mc:Fallback>
                <p:oleObj name="CorelDRAW" r:id="rId18" imgW="2687911" imgH="1053163" progId="CorelDraw.Graphic.22">
                  <p:embed/>
                  <p:pic>
                    <p:nvPicPr>
                      <p:cNvPr id="6" name="Objeto 5">
                        <a:extLst>
                          <a:ext uri="{FF2B5EF4-FFF2-40B4-BE49-F238E27FC236}">
                            <a16:creationId xmlns:a16="http://schemas.microsoft.com/office/drawing/2014/main" id="{A8068EFF-C65E-4C58-ACCC-5EBC7759BF2F}"/>
                          </a:ext>
                        </a:extLst>
                      </p:cNvPr>
                      <p:cNvPicPr/>
                      <p:nvPr/>
                    </p:nvPicPr>
                    <p:blipFill>
                      <a:blip r:embed="rId19"/>
                      <a:stretch>
                        <a:fillRect/>
                      </a:stretch>
                    </p:blipFill>
                    <p:spPr>
                      <a:xfrm>
                        <a:off x="8495362" y="-838994"/>
                        <a:ext cx="1410638" cy="552424"/>
                      </a:xfrm>
                      <a:prstGeom prst="rect">
                        <a:avLst/>
                      </a:prstGeom>
                    </p:spPr>
                  </p:pic>
                </p:oleObj>
              </mc:Fallback>
            </mc:AlternateContent>
          </a:graphicData>
        </a:graphic>
      </p:graphicFrame>
      <p:graphicFrame>
        <p:nvGraphicFramePr>
          <p:cNvPr id="53" name="Objeto 52">
            <a:extLst>
              <a:ext uri="{FF2B5EF4-FFF2-40B4-BE49-F238E27FC236}">
                <a16:creationId xmlns:a16="http://schemas.microsoft.com/office/drawing/2014/main" id="{C6835075-AB84-4498-BDCE-BA0FB16CE7F3}"/>
              </a:ext>
            </a:extLst>
          </p:cNvPr>
          <p:cNvGraphicFramePr>
            <a:graphicFrameLocks noChangeAspect="1"/>
          </p:cNvGraphicFramePr>
          <p:nvPr userDrawn="1">
            <p:extLst>
              <p:ext uri="{D42A27DB-BD31-4B8C-83A1-F6EECF244321}">
                <p14:modId xmlns:p14="http://schemas.microsoft.com/office/powerpoint/2010/main" val="3153310383"/>
              </p:ext>
            </p:extLst>
          </p:nvPr>
        </p:nvGraphicFramePr>
        <p:xfrm>
          <a:off x="10142219" y="-816134"/>
          <a:ext cx="2206625" cy="554832"/>
        </p:xfrm>
        <a:graphic>
          <a:graphicData uri="http://schemas.openxmlformats.org/presentationml/2006/ole">
            <mc:AlternateContent xmlns:mc="http://schemas.openxmlformats.org/markup-compatibility/2006">
              <mc:Choice xmlns:v="urn:schemas-microsoft-com:vml" Requires="v">
                <p:oleObj name="CorelDRAW" r:id="rId20" imgW="4413504" imgH="1109723" progId="CorelDraw.Graphic.22">
                  <p:embed/>
                </p:oleObj>
              </mc:Choice>
              <mc:Fallback>
                <p:oleObj name="CorelDRAW" r:id="rId20" imgW="4413504" imgH="1109723" progId="CorelDraw.Graphic.22">
                  <p:embed/>
                  <p:pic>
                    <p:nvPicPr>
                      <p:cNvPr id="3" name="Objeto 2">
                        <a:extLst>
                          <a:ext uri="{FF2B5EF4-FFF2-40B4-BE49-F238E27FC236}">
                            <a16:creationId xmlns:a16="http://schemas.microsoft.com/office/drawing/2014/main" id="{3138007E-4AE7-4E73-9201-ED44F68A8E6C}"/>
                          </a:ext>
                        </a:extLst>
                      </p:cNvPr>
                      <p:cNvPicPr/>
                      <p:nvPr/>
                    </p:nvPicPr>
                    <p:blipFill>
                      <a:blip r:embed="rId21"/>
                      <a:stretch>
                        <a:fillRect/>
                      </a:stretch>
                    </p:blipFill>
                    <p:spPr>
                      <a:xfrm>
                        <a:off x="10142219" y="-816134"/>
                        <a:ext cx="2206625" cy="554832"/>
                      </a:xfrm>
                      <a:prstGeom prst="rect">
                        <a:avLst/>
                      </a:prstGeom>
                    </p:spPr>
                  </p:pic>
                </p:oleObj>
              </mc:Fallback>
            </mc:AlternateContent>
          </a:graphicData>
        </a:graphic>
      </p:graphicFrame>
      <p:sp>
        <p:nvSpPr>
          <p:cNvPr id="5" name="Text Placeholder 4">
            <a:extLst>
              <a:ext uri="{FF2B5EF4-FFF2-40B4-BE49-F238E27FC236}">
                <a16:creationId xmlns:a16="http://schemas.microsoft.com/office/drawing/2014/main" id="{AD66BC09-1DEA-E673-4939-5F638CAA21B3}"/>
              </a:ext>
            </a:extLst>
          </p:cNvPr>
          <p:cNvSpPr txBox="1">
            <a:spLocks/>
          </p:cNvSpPr>
          <p:nvPr userDrawn="1"/>
        </p:nvSpPr>
        <p:spPr>
          <a:xfrm>
            <a:off x="7526215" y="6408742"/>
            <a:ext cx="3976918"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#GlobalAIBootcamp</a:t>
            </a:r>
          </a:p>
        </p:txBody>
      </p:sp>
      <p:graphicFrame>
        <p:nvGraphicFramePr>
          <p:cNvPr id="6" name="Objeto 9">
            <a:extLst>
              <a:ext uri="{FF2B5EF4-FFF2-40B4-BE49-F238E27FC236}">
                <a16:creationId xmlns:a16="http://schemas.microsoft.com/office/drawing/2014/main" id="{05473A80-0576-46DE-C218-4D5862CD09E4}"/>
              </a:ext>
            </a:extLst>
          </p:cNvPr>
          <p:cNvGraphicFramePr>
            <a:graphicFrameLocks noChangeAspect="1"/>
          </p:cNvGraphicFramePr>
          <p:nvPr userDrawn="1">
            <p:extLst>
              <p:ext uri="{D42A27DB-BD31-4B8C-83A1-F6EECF244321}">
                <p14:modId xmlns:p14="http://schemas.microsoft.com/office/powerpoint/2010/main" val="2796364175"/>
              </p:ext>
            </p:extLst>
          </p:nvPr>
        </p:nvGraphicFramePr>
        <p:xfrm>
          <a:off x="11590698" y="6365475"/>
          <a:ext cx="308626" cy="307777"/>
        </p:xfrm>
        <a:graphic>
          <a:graphicData uri="http://schemas.openxmlformats.org/presentationml/2006/ole">
            <mc:AlternateContent xmlns:mc="http://schemas.openxmlformats.org/markup-compatibility/2006">
              <mc:Choice xmlns:v="urn:schemas-microsoft-com:vml" Requires="v">
                <p:oleObj name="CorelDRAW" r:id="rId22" imgW="2885818" imgH="2878380" progId="CorelDraw.Graphic.22">
                  <p:embed/>
                </p:oleObj>
              </mc:Choice>
              <mc:Fallback>
                <p:oleObj name="CorelDRAW" r:id="rId22" imgW="2885818" imgH="2878380" progId="CorelDraw.Graphic.22">
                  <p:embed/>
                  <p:pic>
                    <p:nvPicPr>
                      <p:cNvPr id="9" name="Objeto 9">
                        <a:extLst>
                          <a:ext uri="{FF2B5EF4-FFF2-40B4-BE49-F238E27FC236}">
                            <a16:creationId xmlns:a16="http://schemas.microsoft.com/office/drawing/2014/main" id="{4F1F0ED4-662E-DCF1-5630-BF4A760A6B45}"/>
                          </a:ext>
                        </a:extLst>
                      </p:cNvPr>
                      <p:cNvPicPr/>
                      <p:nvPr/>
                    </p:nvPicPr>
                    <p:blipFill>
                      <a:blip r:embed="rId23"/>
                      <a:stretch>
                        <a:fillRect/>
                      </a:stretch>
                    </p:blipFill>
                    <p:spPr>
                      <a:xfrm>
                        <a:off x="11590698" y="6365475"/>
                        <a:ext cx="308626" cy="307777"/>
                      </a:xfrm>
                      <a:prstGeom prst="rect">
                        <a:avLst/>
                      </a:prstGeom>
                    </p:spPr>
                  </p:pic>
                </p:oleObj>
              </mc:Fallback>
            </mc:AlternateContent>
          </a:graphicData>
        </a:graphic>
      </p:graphicFrame>
      <p:graphicFrame>
        <p:nvGraphicFramePr>
          <p:cNvPr id="8" name="Objeto 2">
            <a:extLst>
              <a:ext uri="{FF2B5EF4-FFF2-40B4-BE49-F238E27FC236}">
                <a16:creationId xmlns:a16="http://schemas.microsoft.com/office/drawing/2014/main" id="{FF8477F4-71A6-4EB7-E97D-7D9F2D9A0CE4}"/>
              </a:ext>
            </a:extLst>
          </p:cNvPr>
          <p:cNvGraphicFramePr>
            <a:graphicFrameLocks noChangeAspect="1"/>
          </p:cNvGraphicFramePr>
          <p:nvPr userDrawn="1">
            <p:extLst>
              <p:ext uri="{D42A27DB-BD31-4B8C-83A1-F6EECF244321}">
                <p14:modId xmlns:p14="http://schemas.microsoft.com/office/powerpoint/2010/main" val="3151707125"/>
              </p:ext>
            </p:extLst>
          </p:nvPr>
        </p:nvGraphicFramePr>
        <p:xfrm>
          <a:off x="293777" y="6266416"/>
          <a:ext cx="1528533" cy="445280"/>
        </p:xfrm>
        <a:graphic>
          <a:graphicData uri="http://schemas.openxmlformats.org/presentationml/2006/ole">
            <mc:AlternateContent xmlns:mc="http://schemas.openxmlformats.org/markup-compatibility/2006">
              <mc:Choice xmlns:v="urn:schemas-microsoft-com:vml" Requires="v">
                <p:oleObj name="CorelDRAW" r:id="rId24" imgW="11950428" imgH="3481884" progId="CorelDraw.Graphic.22">
                  <p:embed/>
                </p:oleObj>
              </mc:Choice>
              <mc:Fallback>
                <p:oleObj name="CorelDRAW" r:id="rId24" imgW="11950428" imgH="3481884" progId="CorelDraw.Graphic.22">
                  <p:embed/>
                  <p:pic>
                    <p:nvPicPr>
                      <p:cNvPr id="3" name="Objeto 2">
                        <a:extLst>
                          <a:ext uri="{FF2B5EF4-FFF2-40B4-BE49-F238E27FC236}">
                            <a16:creationId xmlns:a16="http://schemas.microsoft.com/office/drawing/2014/main" id="{F6B252F9-C8D1-48A4-AE44-8F9B09B43338}"/>
                          </a:ext>
                        </a:extLst>
                      </p:cNvPr>
                      <p:cNvPicPr/>
                      <p:nvPr/>
                    </p:nvPicPr>
                    <p:blipFill>
                      <a:blip r:embed="rId17"/>
                      <a:stretch>
                        <a:fillRect/>
                      </a:stretch>
                    </p:blipFill>
                    <p:spPr>
                      <a:xfrm>
                        <a:off x="293777" y="6266416"/>
                        <a:ext cx="1528533" cy="445280"/>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940" r:id="rId1"/>
    <p:sldLayoutId id="2147484939" r:id="rId2"/>
    <p:sldLayoutId id="2147484941" r:id="rId3"/>
    <p:sldLayoutId id="2147484934" r:id="rId4"/>
    <p:sldLayoutId id="2147484937" r:id="rId5"/>
    <p:sldLayoutId id="2147484944" r:id="rId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DBEF-F5F0-E9F1-17A1-719D06452805}"/>
              </a:ext>
            </a:extLst>
          </p:cNvPr>
          <p:cNvSpPr>
            <a:spLocks noGrp="1"/>
          </p:cNvSpPr>
          <p:nvPr>
            <p:ph type="title"/>
          </p:nvPr>
        </p:nvSpPr>
        <p:spPr/>
        <p:txBody>
          <a:bodyPr/>
          <a:lstStyle/>
          <a:p>
            <a:endParaRPr lang="en-NL"/>
          </a:p>
        </p:txBody>
      </p:sp>
      <p:sp>
        <p:nvSpPr>
          <p:cNvPr id="3" name="Text Placeholder 2">
            <a:extLst>
              <a:ext uri="{FF2B5EF4-FFF2-40B4-BE49-F238E27FC236}">
                <a16:creationId xmlns:a16="http://schemas.microsoft.com/office/drawing/2014/main" id="{07C0739A-49BC-6122-817E-07C50E40E204}"/>
              </a:ext>
            </a:extLst>
          </p:cNvPr>
          <p:cNvSpPr>
            <a:spLocks noGrp="1"/>
          </p:cNvSpPr>
          <p:nvPr>
            <p:ph type="body" sz="quarter" idx="12"/>
          </p:nvPr>
        </p:nvSpPr>
        <p:spPr/>
        <p:txBody>
          <a:bodyPr/>
          <a:lstStyle/>
          <a:p>
            <a:endParaRPr lang="en-NL"/>
          </a:p>
        </p:txBody>
      </p:sp>
      <p:sp>
        <p:nvSpPr>
          <p:cNvPr id="4" name="Text Placeholder 3">
            <a:extLst>
              <a:ext uri="{FF2B5EF4-FFF2-40B4-BE49-F238E27FC236}">
                <a16:creationId xmlns:a16="http://schemas.microsoft.com/office/drawing/2014/main" id="{159B7153-F3E1-AFAA-05B8-420A08619305}"/>
              </a:ext>
            </a:extLst>
          </p:cNvPr>
          <p:cNvSpPr>
            <a:spLocks noGrp="1"/>
          </p:cNvSpPr>
          <p:nvPr>
            <p:ph type="body" sz="quarter" idx="15"/>
          </p:nvPr>
        </p:nvSpPr>
        <p:spPr/>
        <p:txBody>
          <a:bodyPr/>
          <a:lstStyle/>
          <a:p>
            <a:endParaRPr lang="en-NL"/>
          </a:p>
        </p:txBody>
      </p:sp>
    </p:spTree>
    <p:extLst>
      <p:ext uri="{BB962C8B-B14F-4D97-AF65-F5344CB8AC3E}">
        <p14:creationId xmlns:p14="http://schemas.microsoft.com/office/powerpoint/2010/main" val="2902263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76133-A5C8-0E69-F541-EB6336FA80BC}"/>
              </a:ext>
            </a:extLst>
          </p:cNvPr>
          <p:cNvSpPr>
            <a:spLocks noGrp="1"/>
          </p:cNvSpPr>
          <p:nvPr>
            <p:ph type="title"/>
          </p:nvPr>
        </p:nvSpPr>
        <p:spPr/>
        <p:txBody>
          <a:bodyPr/>
          <a:lstStyle/>
          <a:p>
            <a:endParaRPr lang="en-NL"/>
          </a:p>
        </p:txBody>
      </p:sp>
    </p:spTree>
    <p:extLst>
      <p:ext uri="{BB962C8B-B14F-4D97-AF65-F5344CB8AC3E}">
        <p14:creationId xmlns:p14="http://schemas.microsoft.com/office/powerpoint/2010/main" val="1624715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CAC15-A582-0DBA-45E7-C3E78CC3BCD3}"/>
              </a:ext>
            </a:extLst>
          </p:cNvPr>
          <p:cNvSpPr>
            <a:spLocks noGrp="1"/>
          </p:cNvSpPr>
          <p:nvPr>
            <p:ph type="title"/>
          </p:nvPr>
        </p:nvSpPr>
        <p:spPr/>
        <p:txBody>
          <a:bodyPr/>
          <a:lstStyle/>
          <a:p>
            <a:endParaRPr lang="en-NL"/>
          </a:p>
        </p:txBody>
      </p:sp>
      <p:sp>
        <p:nvSpPr>
          <p:cNvPr id="3" name="Text Placeholder 2">
            <a:extLst>
              <a:ext uri="{FF2B5EF4-FFF2-40B4-BE49-F238E27FC236}">
                <a16:creationId xmlns:a16="http://schemas.microsoft.com/office/drawing/2014/main" id="{CBF73A39-2AD5-6078-2534-AEE6B03ECE49}"/>
              </a:ext>
            </a:extLst>
          </p:cNvPr>
          <p:cNvSpPr>
            <a:spLocks noGrp="1"/>
          </p:cNvSpPr>
          <p:nvPr>
            <p:ph type="body" sz="quarter" idx="10"/>
          </p:nvPr>
        </p:nvSpPr>
        <p:spPr/>
        <p:txBody>
          <a:bodyPr/>
          <a:lstStyle/>
          <a:p>
            <a:endParaRPr lang="en-NL"/>
          </a:p>
        </p:txBody>
      </p:sp>
    </p:spTree>
    <p:extLst>
      <p:ext uri="{BB962C8B-B14F-4D97-AF65-F5344CB8AC3E}">
        <p14:creationId xmlns:p14="http://schemas.microsoft.com/office/powerpoint/2010/main" val="178871883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AD1B6-06AD-7B36-53E3-200EAE1C3DA1}"/>
              </a:ext>
            </a:extLst>
          </p:cNvPr>
          <p:cNvSpPr>
            <a:spLocks noGrp="1"/>
          </p:cNvSpPr>
          <p:nvPr>
            <p:ph type="title"/>
          </p:nvPr>
        </p:nvSpPr>
        <p:spPr/>
        <p:txBody>
          <a:bodyPr/>
          <a:lstStyle/>
          <a:p>
            <a:endParaRPr lang="en-NL"/>
          </a:p>
        </p:txBody>
      </p:sp>
    </p:spTree>
    <p:extLst>
      <p:ext uri="{BB962C8B-B14F-4D97-AF65-F5344CB8AC3E}">
        <p14:creationId xmlns:p14="http://schemas.microsoft.com/office/powerpoint/2010/main" val="3197209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00000000-0000-0000-0000-000000000000</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White Template</Template>
  <TotalTime>1402</TotalTime>
  <Words>0</Words>
  <Application>Microsoft Office PowerPoint</Application>
  <PresentationFormat>Widescreen</PresentationFormat>
  <Paragraphs>0</Paragraphs>
  <Slides>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1" baseType="lpstr">
      <vt:lpstr>Wingdings</vt:lpstr>
      <vt:lpstr>Arial</vt:lpstr>
      <vt:lpstr>Segoe UI</vt:lpstr>
      <vt:lpstr>Lufga</vt:lpstr>
      <vt:lpstr>Quicksand</vt:lpstr>
      <vt:lpstr>White Template</vt:lpstr>
      <vt:lpstr>CorelDRAW</vt:lpstr>
      <vt:lpstr>PowerPoint Presentation</vt:lpstr>
      <vt:lpstr>PowerPoint Presentation</vt:lpstr>
      <vt:lpstr>PowerPoint Presentation</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Henk Boelman</cp:lastModifiedBy>
  <cp:revision>80</cp:revision>
  <dcterms:created xsi:type="dcterms:W3CDTF">2019-08-09T15:41:27Z</dcterms:created>
  <dcterms:modified xsi:type="dcterms:W3CDTF">2022-12-19T12:12:51Z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