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56" r:id="rId2"/>
    <p:sldId id="454" r:id="rId3"/>
    <p:sldId id="257" r:id="rId4"/>
    <p:sldId id="461" r:id="rId5"/>
    <p:sldId id="462" r:id="rId6"/>
    <p:sldId id="287" r:id="rId7"/>
    <p:sldId id="269" r:id="rId8"/>
    <p:sldId id="300" r:id="rId9"/>
    <p:sldId id="267" r:id="rId10"/>
    <p:sldId id="297" r:id="rId11"/>
    <p:sldId id="311" r:id="rId12"/>
    <p:sldId id="258" r:id="rId13"/>
    <p:sldId id="276" r:id="rId14"/>
    <p:sldId id="453" r:id="rId15"/>
    <p:sldId id="459" r:id="rId16"/>
    <p:sldId id="460" r:id="rId17"/>
    <p:sldId id="282" r:id="rId18"/>
    <p:sldId id="288" r:id="rId19"/>
    <p:sldId id="457" r:id="rId20"/>
    <p:sldId id="458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ufga" panose="00000500000000000000" pitchFamily="50" charset="0"/>
      <p:regular r:id="rId28"/>
      <p:bold r:id="rId29"/>
      <p:italic r:id="rId30"/>
      <p:boldItalic r:id="rId31"/>
    </p:embeddedFont>
    <p:embeddedFont>
      <p:font typeface="Lufga SemiBold" panose="00000700000000000000" pitchFamily="50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3C4"/>
    <a:srgbClr val="C6C4C5"/>
    <a:srgbClr val="C7C7C9"/>
    <a:srgbClr val="CDC5D0"/>
    <a:srgbClr val="C7C8CD"/>
    <a:srgbClr val="C2C2C9"/>
    <a:srgbClr val="C6C6C8"/>
    <a:srgbClr val="E6E6E6"/>
    <a:srgbClr val="E5A162"/>
    <a:srgbClr val="A8C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 autoAdjust="0"/>
    <p:restoredTop sz="96426" autoAdjust="0"/>
  </p:normalViewPr>
  <p:slideViewPr>
    <p:cSldViewPr snapToGrid="0">
      <p:cViewPr varScale="1">
        <p:scale>
          <a:sx n="112" d="100"/>
          <a:sy n="112" d="100"/>
        </p:scale>
        <p:origin x="9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95BC00-3412-47FF-8BCB-65401D0B54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17AAE-9FA8-4643-AFC4-7B3A0E7547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CAB1D-2D0D-4099-A986-F47746260BE9}" type="datetimeFigureOut">
              <a:rPr lang="en-ID" smtClean="0"/>
              <a:t>10/02/2025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958B6-B4ED-4E85-B439-B096F01F9E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7C4F-0280-4D07-B70C-7DF84F8D07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4ECA7-E73A-4CAB-AB7C-F8627B812D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372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7520A-4CBC-420A-8BA6-71CF8984DB0A}" type="datetimeFigureOut">
              <a:rPr lang="en-ID" smtClean="0"/>
              <a:t>10/02/2025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BD427-8304-4799-BB2C-EC4262ACC8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096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485D095F-4B8A-43F3-B519-E6E5D84F3BEB}"/>
              </a:ext>
            </a:extLst>
          </p:cNvPr>
          <p:cNvSpPr>
            <a:spLocks/>
          </p:cNvSpPr>
          <p:nvPr userDrawn="1"/>
        </p:nvSpPr>
        <p:spPr bwMode="auto">
          <a:xfrm>
            <a:off x="3505215" y="3890827"/>
            <a:ext cx="1411479" cy="1540045"/>
          </a:xfrm>
          <a:custGeom>
            <a:avLst/>
            <a:gdLst>
              <a:gd name="T0" fmla="*/ 197 w 436"/>
              <a:gd name="T1" fmla="*/ 0 h 476"/>
              <a:gd name="T2" fmla="*/ 0 w 436"/>
              <a:gd name="T3" fmla="*/ 476 h 476"/>
              <a:gd name="T4" fmla="*/ 337 w 436"/>
              <a:gd name="T5" fmla="*/ 476 h 476"/>
              <a:gd name="T6" fmla="*/ 436 w 436"/>
              <a:gd name="T7" fmla="*/ 238 h 476"/>
              <a:gd name="T8" fmla="*/ 197 w 436"/>
              <a:gd name="T9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76">
                <a:moveTo>
                  <a:pt x="197" y="0"/>
                </a:moveTo>
                <a:cubicBezTo>
                  <a:pt x="71" y="126"/>
                  <a:pt x="0" y="298"/>
                  <a:pt x="0" y="476"/>
                </a:cubicBezTo>
                <a:cubicBezTo>
                  <a:pt x="337" y="476"/>
                  <a:pt x="337" y="476"/>
                  <a:pt x="337" y="476"/>
                </a:cubicBezTo>
                <a:cubicBezTo>
                  <a:pt x="337" y="387"/>
                  <a:pt x="372" y="301"/>
                  <a:pt x="436" y="238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F7FBF7-381D-4243-9A20-B6B1249A8927}"/>
              </a:ext>
            </a:extLst>
          </p:cNvPr>
          <p:cNvSpPr>
            <a:spLocks/>
          </p:cNvSpPr>
          <p:nvPr userDrawn="1"/>
        </p:nvSpPr>
        <p:spPr bwMode="auto">
          <a:xfrm>
            <a:off x="4381090" y="4500147"/>
            <a:ext cx="535604" cy="928675"/>
          </a:xfrm>
          <a:custGeom>
            <a:avLst/>
            <a:gdLst>
              <a:gd name="connsiteX0" fmla="*/ 422648 w 601751"/>
              <a:gd name="connsiteY0" fmla="*/ 0 h 1043365"/>
              <a:gd name="connsiteX1" fmla="*/ 601751 w 601751"/>
              <a:gd name="connsiteY1" fmla="*/ 178246 h 1043365"/>
              <a:gd name="connsiteX2" fmla="*/ 241674 w 601751"/>
              <a:gd name="connsiteY2" fmla="*/ 1043365 h 1043365"/>
              <a:gd name="connsiteX3" fmla="*/ 23523 w 601751"/>
              <a:gd name="connsiteY3" fmla="*/ 1043365 h 1043365"/>
              <a:gd name="connsiteX4" fmla="*/ 0 w 601751"/>
              <a:gd name="connsiteY4" fmla="*/ 1043365 h 1043365"/>
              <a:gd name="connsiteX5" fmla="*/ 6139 w 601751"/>
              <a:gd name="connsiteY5" fmla="*/ 921776 h 1043365"/>
              <a:gd name="connsiteX6" fmla="*/ 364986 w 601751"/>
              <a:gd name="connsiteY6" fmla="*/ 63444 h 1043365"/>
              <a:gd name="connsiteX7" fmla="*/ 422648 w 601751"/>
              <a:gd name="connsiteY7" fmla="*/ 0 h 10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751" h="1043365">
                <a:moveTo>
                  <a:pt x="422648" y="0"/>
                </a:moveTo>
                <a:lnTo>
                  <a:pt x="601751" y="178246"/>
                </a:lnTo>
                <a:cubicBezTo>
                  <a:pt x="368974" y="407248"/>
                  <a:pt x="241674" y="719854"/>
                  <a:pt x="241674" y="1043365"/>
                </a:cubicBezTo>
                <a:cubicBezTo>
                  <a:pt x="241674" y="1043365"/>
                  <a:pt x="241674" y="1043365"/>
                  <a:pt x="23523" y="1043365"/>
                </a:cubicBezTo>
                <a:lnTo>
                  <a:pt x="0" y="1043365"/>
                </a:lnTo>
                <a:lnTo>
                  <a:pt x="6139" y="921776"/>
                </a:lnTo>
                <a:cubicBezTo>
                  <a:pt x="39074" y="597475"/>
                  <a:pt x="168388" y="301666"/>
                  <a:pt x="364986" y="63444"/>
                </a:cubicBezTo>
                <a:lnTo>
                  <a:pt x="4226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11C833C-E69B-47F1-9E3E-AE12D5927203}"/>
              </a:ext>
            </a:extLst>
          </p:cNvPr>
          <p:cNvSpPr/>
          <p:nvPr userDrawn="1"/>
        </p:nvSpPr>
        <p:spPr>
          <a:xfrm rot="6708062">
            <a:off x="4662149" y="4961486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42DE0E5F-12A7-496C-A284-08DF21387B4D}"/>
              </a:ext>
            </a:extLst>
          </p:cNvPr>
          <p:cNvSpPr>
            <a:spLocks/>
          </p:cNvSpPr>
          <p:nvPr userDrawn="1"/>
        </p:nvSpPr>
        <p:spPr bwMode="auto">
          <a:xfrm>
            <a:off x="4206527" y="3171567"/>
            <a:ext cx="1541413" cy="1411479"/>
          </a:xfrm>
          <a:custGeom>
            <a:avLst/>
            <a:gdLst>
              <a:gd name="T0" fmla="*/ 476 w 476"/>
              <a:gd name="T1" fmla="*/ 0 h 436"/>
              <a:gd name="T2" fmla="*/ 0 w 476"/>
              <a:gd name="T3" fmla="*/ 197 h 436"/>
              <a:gd name="T4" fmla="*/ 238 w 476"/>
              <a:gd name="T5" fmla="*/ 436 h 436"/>
              <a:gd name="T6" fmla="*/ 476 w 476"/>
              <a:gd name="T7" fmla="*/ 337 h 436"/>
              <a:gd name="T8" fmla="*/ 476 w 476"/>
              <a:gd name="T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" h="436">
                <a:moveTo>
                  <a:pt x="476" y="0"/>
                </a:moveTo>
                <a:cubicBezTo>
                  <a:pt x="297" y="0"/>
                  <a:pt x="126" y="71"/>
                  <a:pt x="0" y="197"/>
                </a:cubicBezTo>
                <a:cubicBezTo>
                  <a:pt x="238" y="436"/>
                  <a:pt x="238" y="436"/>
                  <a:pt x="238" y="436"/>
                </a:cubicBezTo>
                <a:cubicBezTo>
                  <a:pt x="301" y="373"/>
                  <a:pt x="387" y="337"/>
                  <a:pt x="476" y="337"/>
                </a:cubicBezTo>
                <a:lnTo>
                  <a:pt x="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3AED3F-1E6B-4470-B488-FA632900985E}"/>
              </a:ext>
            </a:extLst>
          </p:cNvPr>
          <p:cNvSpPr>
            <a:spLocks/>
          </p:cNvSpPr>
          <p:nvPr userDrawn="1"/>
        </p:nvSpPr>
        <p:spPr bwMode="auto">
          <a:xfrm>
            <a:off x="4826348" y="4038981"/>
            <a:ext cx="921592" cy="542014"/>
          </a:xfrm>
          <a:custGeom>
            <a:avLst/>
            <a:gdLst>
              <a:gd name="connsiteX0" fmla="*/ 1035407 w 1035407"/>
              <a:gd name="connsiteY0" fmla="*/ 0 h 608952"/>
              <a:gd name="connsiteX1" fmla="*/ 1035407 w 1035407"/>
              <a:gd name="connsiteY1" fmla="*/ 248875 h 608952"/>
              <a:gd name="connsiteX2" fmla="*/ 169520 w 1035407"/>
              <a:gd name="connsiteY2" fmla="*/ 608952 h 608952"/>
              <a:gd name="connsiteX3" fmla="*/ 15411 w 1035407"/>
              <a:gd name="connsiteY3" fmla="*/ 454239 h 608952"/>
              <a:gd name="connsiteX4" fmla="*/ 0 w 1035407"/>
              <a:gd name="connsiteY4" fmla="*/ 438767 h 608952"/>
              <a:gd name="connsiteX5" fmla="*/ 82689 w 1035407"/>
              <a:gd name="connsiteY5" fmla="*/ 363613 h 608952"/>
              <a:gd name="connsiteX6" fmla="*/ 941022 w 1035407"/>
              <a:gd name="connsiteY6" fmla="*/ 4766 h 608952"/>
              <a:gd name="connsiteX7" fmla="*/ 1035407 w 1035407"/>
              <a:gd name="connsiteY7" fmla="*/ 0 h 60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5407" h="608952">
                <a:moveTo>
                  <a:pt x="1035407" y="0"/>
                </a:moveTo>
                <a:lnTo>
                  <a:pt x="1035407" y="248875"/>
                </a:lnTo>
                <a:cubicBezTo>
                  <a:pt x="711609" y="248875"/>
                  <a:pt x="398725" y="379812"/>
                  <a:pt x="169520" y="608952"/>
                </a:cubicBezTo>
                <a:cubicBezTo>
                  <a:pt x="169520" y="608952"/>
                  <a:pt x="169520" y="608952"/>
                  <a:pt x="15411" y="454239"/>
                </a:cubicBezTo>
                <a:lnTo>
                  <a:pt x="0" y="438767"/>
                </a:lnTo>
                <a:lnTo>
                  <a:pt x="82689" y="363613"/>
                </a:lnTo>
                <a:cubicBezTo>
                  <a:pt x="320912" y="167015"/>
                  <a:pt x="616721" y="37701"/>
                  <a:pt x="941022" y="4766"/>
                </a:cubicBezTo>
                <a:lnTo>
                  <a:pt x="1035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D7C83CF-C53C-4DC4-810F-7E3BE9DD64CD}"/>
              </a:ext>
            </a:extLst>
          </p:cNvPr>
          <p:cNvSpPr/>
          <p:nvPr userDrawn="1"/>
        </p:nvSpPr>
        <p:spPr>
          <a:xfrm rot="9556302">
            <a:off x="5274695" y="4335046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1C4D4F3-5436-47DF-9F68-4C256D7E64A3}"/>
              </a:ext>
            </a:extLst>
          </p:cNvPr>
          <p:cNvSpPr>
            <a:spLocks/>
          </p:cNvSpPr>
          <p:nvPr userDrawn="1"/>
        </p:nvSpPr>
        <p:spPr bwMode="auto">
          <a:xfrm>
            <a:off x="5866766" y="3169516"/>
            <a:ext cx="1544148" cy="1411479"/>
          </a:xfrm>
          <a:custGeom>
            <a:avLst/>
            <a:gdLst>
              <a:gd name="T0" fmla="*/ 477 w 477"/>
              <a:gd name="T1" fmla="*/ 198 h 436"/>
              <a:gd name="T2" fmla="*/ 0 w 477"/>
              <a:gd name="T3" fmla="*/ 0 h 436"/>
              <a:gd name="T4" fmla="*/ 0 w 477"/>
              <a:gd name="T5" fmla="*/ 337 h 436"/>
              <a:gd name="T6" fmla="*/ 239 w 477"/>
              <a:gd name="T7" fmla="*/ 436 h 436"/>
              <a:gd name="T8" fmla="*/ 477 w 477"/>
              <a:gd name="T9" fmla="*/ 198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36">
                <a:moveTo>
                  <a:pt x="477" y="198"/>
                </a:moveTo>
                <a:cubicBezTo>
                  <a:pt x="351" y="71"/>
                  <a:pt x="179" y="0"/>
                  <a:pt x="0" y="0"/>
                </a:cubicBezTo>
                <a:cubicBezTo>
                  <a:pt x="0" y="337"/>
                  <a:pt x="0" y="337"/>
                  <a:pt x="0" y="337"/>
                </a:cubicBezTo>
                <a:cubicBezTo>
                  <a:pt x="90" y="337"/>
                  <a:pt x="175" y="373"/>
                  <a:pt x="239" y="436"/>
                </a:cubicBezTo>
                <a:lnTo>
                  <a:pt x="477" y="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2AF718-C13C-4782-A04C-88C0FA2586AB}"/>
              </a:ext>
            </a:extLst>
          </p:cNvPr>
          <p:cNvSpPr>
            <a:spLocks/>
          </p:cNvSpPr>
          <p:nvPr userDrawn="1"/>
        </p:nvSpPr>
        <p:spPr bwMode="auto">
          <a:xfrm>
            <a:off x="5866766" y="4038689"/>
            <a:ext cx="925147" cy="540255"/>
          </a:xfrm>
          <a:custGeom>
            <a:avLst/>
            <a:gdLst>
              <a:gd name="connsiteX0" fmla="*/ 0 w 1039402"/>
              <a:gd name="connsiteY0" fmla="*/ 0 h 606976"/>
              <a:gd name="connsiteX1" fmla="*/ 100894 w 1039402"/>
              <a:gd name="connsiteY1" fmla="*/ 5095 h 606976"/>
              <a:gd name="connsiteX2" fmla="*/ 959226 w 1039402"/>
              <a:gd name="connsiteY2" fmla="*/ 363942 h 606976"/>
              <a:gd name="connsiteX3" fmla="*/ 1039402 w 1039402"/>
              <a:gd name="connsiteY3" fmla="*/ 436811 h 606976"/>
              <a:gd name="connsiteX4" fmla="*/ 869243 w 1039402"/>
              <a:gd name="connsiteY4" fmla="*/ 606976 h 606976"/>
              <a:gd name="connsiteX5" fmla="*/ 0 w 1039402"/>
              <a:gd name="connsiteY5" fmla="*/ 246899 h 606976"/>
              <a:gd name="connsiteX6" fmla="*/ 0 w 1039402"/>
              <a:gd name="connsiteY6" fmla="*/ 28748 h 606976"/>
              <a:gd name="connsiteX7" fmla="*/ 0 w 1039402"/>
              <a:gd name="connsiteY7" fmla="*/ 0 h 60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2" h="606976">
                <a:moveTo>
                  <a:pt x="0" y="0"/>
                </a:moveTo>
                <a:lnTo>
                  <a:pt x="100894" y="5095"/>
                </a:lnTo>
                <a:cubicBezTo>
                  <a:pt x="425195" y="38030"/>
                  <a:pt x="721004" y="167344"/>
                  <a:pt x="959226" y="363942"/>
                </a:cubicBezTo>
                <a:lnTo>
                  <a:pt x="1039402" y="436811"/>
                </a:lnTo>
                <a:lnTo>
                  <a:pt x="869243" y="606976"/>
                </a:lnTo>
                <a:cubicBezTo>
                  <a:pt x="636475" y="377836"/>
                  <a:pt x="327330" y="246899"/>
                  <a:pt x="0" y="246899"/>
                </a:cubicBezTo>
                <a:cubicBezTo>
                  <a:pt x="0" y="246899"/>
                  <a:pt x="0" y="246899"/>
                  <a:pt x="0" y="2874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33D4175-34CC-425D-9741-1F4F6E8D604D}"/>
              </a:ext>
            </a:extLst>
          </p:cNvPr>
          <p:cNvSpPr/>
          <p:nvPr userDrawn="1"/>
        </p:nvSpPr>
        <p:spPr>
          <a:xfrm rot="12122447">
            <a:off x="6166493" y="4328207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6557E2B-EF3A-468F-A7C1-2B7401BAB9BA}"/>
              </a:ext>
            </a:extLst>
          </p:cNvPr>
          <p:cNvSpPr>
            <a:spLocks/>
          </p:cNvSpPr>
          <p:nvPr userDrawn="1"/>
        </p:nvSpPr>
        <p:spPr bwMode="auto">
          <a:xfrm>
            <a:off x="6706541" y="3890827"/>
            <a:ext cx="1408744" cy="1544148"/>
          </a:xfrm>
          <a:custGeom>
            <a:avLst/>
            <a:gdLst>
              <a:gd name="T0" fmla="*/ 435 w 435"/>
              <a:gd name="T1" fmla="*/ 477 h 477"/>
              <a:gd name="T2" fmla="*/ 238 w 435"/>
              <a:gd name="T3" fmla="*/ 0 h 477"/>
              <a:gd name="T4" fmla="*/ 0 w 435"/>
              <a:gd name="T5" fmla="*/ 239 h 477"/>
              <a:gd name="T6" fmla="*/ 98 w 435"/>
              <a:gd name="T7" fmla="*/ 477 h 477"/>
              <a:gd name="T8" fmla="*/ 435 w 435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77">
                <a:moveTo>
                  <a:pt x="435" y="477"/>
                </a:moveTo>
                <a:cubicBezTo>
                  <a:pt x="435" y="298"/>
                  <a:pt x="364" y="127"/>
                  <a:pt x="238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63" y="302"/>
                  <a:pt x="98" y="388"/>
                  <a:pt x="98" y="477"/>
                </a:cubicBezTo>
                <a:lnTo>
                  <a:pt x="435" y="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B17920-5180-4801-BC69-152B2A101745}"/>
              </a:ext>
            </a:extLst>
          </p:cNvPr>
          <p:cNvSpPr>
            <a:spLocks/>
          </p:cNvSpPr>
          <p:nvPr userDrawn="1"/>
        </p:nvSpPr>
        <p:spPr bwMode="auto">
          <a:xfrm>
            <a:off x="6706541" y="4502787"/>
            <a:ext cx="533076" cy="930137"/>
          </a:xfrm>
          <a:custGeom>
            <a:avLst/>
            <a:gdLst>
              <a:gd name="connsiteX0" fmla="*/ 178723 w 598910"/>
              <a:gd name="connsiteY0" fmla="*/ 0 h 1045008"/>
              <a:gd name="connsiteX1" fmla="*/ 233690 w 598910"/>
              <a:gd name="connsiteY1" fmla="*/ 60478 h 1045008"/>
              <a:gd name="connsiteX2" fmla="*/ 592537 w 598910"/>
              <a:gd name="connsiteY2" fmla="*/ 918811 h 1045008"/>
              <a:gd name="connsiteX3" fmla="*/ 598910 w 598910"/>
              <a:gd name="connsiteY3" fmla="*/ 1045008 h 1045008"/>
              <a:gd name="connsiteX4" fmla="*/ 356567 w 598910"/>
              <a:gd name="connsiteY4" fmla="*/ 1045008 h 1045008"/>
              <a:gd name="connsiteX5" fmla="*/ 0 w 598910"/>
              <a:gd name="connsiteY5" fmla="*/ 179403 h 1045008"/>
              <a:gd name="connsiteX6" fmla="*/ 154120 w 598910"/>
              <a:gd name="connsiteY6" fmla="*/ 24696 h 1045008"/>
              <a:gd name="connsiteX7" fmla="*/ 178723 w 598910"/>
              <a:gd name="connsiteY7" fmla="*/ 0 h 104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10" h="1045008">
                <a:moveTo>
                  <a:pt x="178723" y="0"/>
                </a:moveTo>
                <a:lnTo>
                  <a:pt x="233690" y="60478"/>
                </a:lnTo>
                <a:cubicBezTo>
                  <a:pt x="430289" y="298701"/>
                  <a:pt x="559603" y="594510"/>
                  <a:pt x="592537" y="918811"/>
                </a:cubicBezTo>
                <a:lnTo>
                  <a:pt x="598910" y="1045008"/>
                </a:lnTo>
                <a:lnTo>
                  <a:pt x="356567" y="1045008"/>
                </a:lnTo>
                <a:cubicBezTo>
                  <a:pt x="356567" y="721315"/>
                  <a:pt x="229222" y="408534"/>
                  <a:pt x="0" y="179403"/>
                </a:cubicBezTo>
                <a:cubicBezTo>
                  <a:pt x="0" y="179403"/>
                  <a:pt x="0" y="179403"/>
                  <a:pt x="154120" y="24696"/>
                </a:cubicBezTo>
                <a:lnTo>
                  <a:pt x="1787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36B8B3F-4204-4F4A-854A-271E2E7021E4}"/>
              </a:ext>
            </a:extLst>
          </p:cNvPr>
          <p:cNvSpPr/>
          <p:nvPr userDrawn="1"/>
        </p:nvSpPr>
        <p:spPr>
          <a:xfrm rot="14781373">
            <a:off x="6798666" y="4969327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9828A56-FC1C-4E74-BB3B-6143DD20D0DB}"/>
              </a:ext>
            </a:extLst>
          </p:cNvPr>
          <p:cNvSpPr/>
          <p:nvPr userDrawn="1"/>
        </p:nvSpPr>
        <p:spPr>
          <a:xfrm rot="16200000">
            <a:off x="8403796" y="3122091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D0D330-FC40-40CA-B5AF-CB0305600756}"/>
              </a:ext>
            </a:extLst>
          </p:cNvPr>
          <p:cNvSpPr/>
          <p:nvPr userDrawn="1"/>
        </p:nvSpPr>
        <p:spPr>
          <a:xfrm rot="16200000">
            <a:off x="1878697" y="3210027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C1AAD45-98FA-4B6B-BBB7-481B10EC6796}"/>
              </a:ext>
            </a:extLst>
          </p:cNvPr>
          <p:cNvSpPr/>
          <p:nvPr userDrawn="1"/>
        </p:nvSpPr>
        <p:spPr>
          <a:xfrm rot="16200000">
            <a:off x="3004399" y="1607469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E09D05F-3DC0-468F-81A0-B3E1DEE12D23}"/>
              </a:ext>
            </a:extLst>
          </p:cNvPr>
          <p:cNvSpPr/>
          <p:nvPr userDrawn="1"/>
        </p:nvSpPr>
        <p:spPr>
          <a:xfrm rot="16200000">
            <a:off x="7540978" y="1607469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ED2E83-083D-424C-ABF5-928D0BD4451E}"/>
              </a:ext>
            </a:extLst>
          </p:cNvPr>
          <p:cNvSpPr/>
          <p:nvPr userDrawn="1"/>
        </p:nvSpPr>
        <p:spPr>
          <a:xfrm>
            <a:off x="4882717" y="4630831"/>
            <a:ext cx="1855066" cy="1855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252D789-4C6C-4299-9D1C-28BCD856D9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7912" y="5061617"/>
            <a:ext cx="1003300" cy="1003300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143FBE6-E88B-4FBE-BE91-72F27A3EF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9121" y="3991134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FB83540-290C-4929-89F7-566E2FD00B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4856" y="2400682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CB731EF-853D-403F-9895-1C8B10D31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71435" y="2400682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0CE764F-B9A7-4D55-96A2-DF2BF0C3B1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33468" y="3894001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5CB51FA-3B7D-4271-9286-B11E4A198B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96855" y="4496565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7C1BF046-4919-407C-B731-EA5A218FE3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0170" y="3588616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9469CA6-BC37-4657-8B4B-50E650C35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9372" y="3588616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B06C1EA4-0D11-4BA2-836D-70C0391E6B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11020" y="4538483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55F2B9-7655-43A8-9EB9-C11CC0572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12AB90D-2B72-4438-AAE5-D370A84486E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13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953751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920415" y="131311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15" y="2198933"/>
            <a:ext cx="10325435" cy="26161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536031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BCAFE3-24A7-4FCA-A548-7ADF209AF290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5BC8CC-E5A6-4A4A-AC2E-68551564613A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A2F0EA-C139-483E-88CD-4A132335D756}"/>
              </a:ext>
            </a:extLst>
          </p:cNvPr>
          <p:cNvSpPr/>
          <p:nvPr userDrawn="1"/>
        </p:nvSpPr>
        <p:spPr>
          <a:xfrm>
            <a:off x="5200650" y="3533775"/>
            <a:ext cx="6381750" cy="2581276"/>
          </a:xfrm>
          <a:prstGeom prst="roundRect">
            <a:avLst>
              <a:gd name="adj" fmla="val 9972"/>
            </a:avLst>
          </a:prstGeom>
          <a:solidFill>
            <a:schemeClr val="accent4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DCB37F-EAF4-46FA-908F-519A52EE96B2}"/>
              </a:ext>
            </a:extLst>
          </p:cNvPr>
          <p:cNvSpPr/>
          <p:nvPr userDrawn="1"/>
        </p:nvSpPr>
        <p:spPr>
          <a:xfrm>
            <a:off x="5200650" y="742949"/>
            <a:ext cx="6381750" cy="2581276"/>
          </a:xfrm>
          <a:prstGeom prst="roundRect">
            <a:avLst>
              <a:gd name="adj" fmla="val 9972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2A6CE3-F203-4675-93AC-240B1E008B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8600" y="869156"/>
            <a:ext cx="1879600" cy="2350293"/>
          </a:xfrm>
          <a:prstGeom prst="roundRect">
            <a:avLst>
              <a:gd name="adj" fmla="val 1344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89561F-6098-42DA-832F-01EDA7A187BD}"/>
              </a:ext>
            </a:extLst>
          </p:cNvPr>
          <p:cNvSpPr/>
          <p:nvPr userDrawn="1"/>
        </p:nvSpPr>
        <p:spPr>
          <a:xfrm>
            <a:off x="-962025" y="-357187"/>
            <a:ext cx="7572375" cy="75723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051712-A749-4AF0-AA0C-D320B5E6C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0450" y="869156"/>
            <a:ext cx="3956050" cy="2350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80C4DC3-7DE7-496A-975C-2DC2499261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08600" y="3649266"/>
            <a:ext cx="1879600" cy="2350293"/>
          </a:xfrm>
          <a:prstGeom prst="roundRect">
            <a:avLst>
              <a:gd name="adj" fmla="val 1344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CAF9E97-B1E6-457E-AA94-69820F1FA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7275" y="3649266"/>
            <a:ext cx="3956050" cy="2350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6FF7735-404A-4DD9-A2B3-30D26B0CE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869156"/>
            <a:ext cx="45466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8272FCE-EB62-42BE-A724-93E98A7BB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300" y="1607087"/>
            <a:ext cx="4546600" cy="45079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F63F5B-60DC-497B-A633-68B034FD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3432500-28FE-4242-9F5A-19B1FD22BE3A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59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FBBD65-393D-46B8-A136-A9A1B07D0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647700"/>
            <a:ext cx="4591050" cy="6210300"/>
          </a:xfrm>
          <a:custGeom>
            <a:avLst/>
            <a:gdLst>
              <a:gd name="connsiteX0" fmla="*/ 460390 w 4591050"/>
              <a:gd name="connsiteY0" fmla="*/ 0 h 6210300"/>
              <a:gd name="connsiteX1" fmla="*/ 4130660 w 4591050"/>
              <a:gd name="connsiteY1" fmla="*/ 0 h 6210300"/>
              <a:gd name="connsiteX2" fmla="*/ 4591050 w 4591050"/>
              <a:gd name="connsiteY2" fmla="*/ 460390 h 6210300"/>
              <a:gd name="connsiteX3" fmla="*/ 4591050 w 4591050"/>
              <a:gd name="connsiteY3" fmla="*/ 6210300 h 6210300"/>
              <a:gd name="connsiteX4" fmla="*/ 0 w 4591050"/>
              <a:gd name="connsiteY4" fmla="*/ 6210300 h 6210300"/>
              <a:gd name="connsiteX5" fmla="*/ 0 w 4591050"/>
              <a:gd name="connsiteY5" fmla="*/ 460390 h 6210300"/>
              <a:gd name="connsiteX6" fmla="*/ 460390 w 4591050"/>
              <a:gd name="connsiteY6" fmla="*/ 0 h 621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1050" h="6210300">
                <a:moveTo>
                  <a:pt x="460390" y="0"/>
                </a:moveTo>
                <a:lnTo>
                  <a:pt x="4130660" y="0"/>
                </a:lnTo>
                <a:cubicBezTo>
                  <a:pt x="4384926" y="0"/>
                  <a:pt x="4591050" y="206124"/>
                  <a:pt x="4591050" y="460390"/>
                </a:cubicBezTo>
                <a:lnTo>
                  <a:pt x="4591050" y="6210300"/>
                </a:lnTo>
                <a:lnTo>
                  <a:pt x="0" y="6210300"/>
                </a:lnTo>
                <a:lnTo>
                  <a:pt x="0" y="460390"/>
                </a:lnTo>
                <a:cubicBezTo>
                  <a:pt x="0" y="206124"/>
                  <a:pt x="206124" y="0"/>
                  <a:pt x="460390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32370E-9F9A-4F0A-A246-268D6EF7AADE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0F1C4AD-5633-4EF7-A445-5EC616DDE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647700"/>
            <a:ext cx="63500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29BDA38-A3E2-4A34-8B20-2A01119254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0" y="1385631"/>
            <a:ext cx="635000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70C943A-7D47-42B0-9612-1E8233280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0" y="4989770"/>
            <a:ext cx="6350000" cy="162058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48363-6986-4FF4-B6B0-B67719C65A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3C468AC-43DD-4833-B768-F99EA8B36974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62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88E9F9-56A0-E74B-9198-293A994EC7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BDCA264-1DB8-493E-B363-5E3223445286}"/>
              </a:ext>
            </a:extLst>
          </p:cNvPr>
          <p:cNvSpPr/>
          <p:nvPr userDrawn="1"/>
        </p:nvSpPr>
        <p:spPr>
          <a:xfrm flipH="1">
            <a:off x="0" y="4143375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465631F-391D-4880-99F2-AD4D775D1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3753887"/>
            <a:ext cx="5638801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AFD7F05-5647-40FE-B18F-697E0D1D0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4635500"/>
            <a:ext cx="5638801" cy="19939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6C815-21BD-4613-971B-340DFF60C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8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8D766-475D-4770-940D-C85E98CD7654}"/>
              </a:ext>
            </a:extLst>
          </p:cNvPr>
          <p:cNvSpPr/>
          <p:nvPr userDrawn="1"/>
        </p:nvSpPr>
        <p:spPr>
          <a:xfrm>
            <a:off x="6999745" y="676275"/>
            <a:ext cx="4601705" cy="16730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7C12C-7AE3-4984-8049-838FBDDFB75E}"/>
              </a:ext>
            </a:extLst>
          </p:cNvPr>
          <p:cNvSpPr/>
          <p:nvPr userDrawn="1"/>
        </p:nvSpPr>
        <p:spPr>
          <a:xfrm>
            <a:off x="6999745" y="2592483"/>
            <a:ext cx="4601705" cy="167303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84EA84-F2D8-48B5-A03F-355AA670E895}"/>
              </a:ext>
            </a:extLst>
          </p:cNvPr>
          <p:cNvSpPr/>
          <p:nvPr userDrawn="1"/>
        </p:nvSpPr>
        <p:spPr>
          <a:xfrm>
            <a:off x="6999745" y="4508691"/>
            <a:ext cx="4601705" cy="16730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8E12FD-8878-4B50-A49C-1F4848B4CBC2}"/>
              </a:ext>
            </a:extLst>
          </p:cNvPr>
          <p:cNvSpPr/>
          <p:nvPr userDrawn="1"/>
        </p:nvSpPr>
        <p:spPr>
          <a:xfrm flipH="1" flipV="1">
            <a:off x="0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F8BD2A2-1488-48D5-8FE0-489DBCEC5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999" y="676275"/>
            <a:ext cx="6134101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DA5D3F6-3047-42C5-86F5-BC5B322BD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999" y="1593851"/>
            <a:ext cx="6134101" cy="450214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F70A049-BD48-42E1-B24E-430553349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88199" y="865835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1FD872B-86D2-4774-8270-7A1410FE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88198" y="2757017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A06153E-AC24-4A24-B3CA-D09B775D50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88198" y="4673225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1DBCEE-A092-4096-AA86-241B2DAC90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B85916D-D9B7-43B2-984C-99E7723F334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1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1DF905-6262-4749-8263-F592D6818564}"/>
              </a:ext>
            </a:extLst>
          </p:cNvPr>
          <p:cNvSpPr/>
          <p:nvPr userDrawn="1"/>
        </p:nvSpPr>
        <p:spPr>
          <a:xfrm>
            <a:off x="598945" y="695324"/>
            <a:ext cx="8278355" cy="4562475"/>
          </a:xfrm>
          <a:prstGeom prst="roundRect">
            <a:avLst>
              <a:gd name="adj" fmla="val 78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03FCFC-3F4C-FDBF-90E2-8ACAA6579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5750" y="0"/>
            <a:ext cx="3687305" cy="4362450"/>
          </a:xfrm>
          <a:custGeom>
            <a:avLst/>
            <a:gdLst>
              <a:gd name="connsiteX0" fmla="*/ 0 w 3687305"/>
              <a:gd name="connsiteY0" fmla="*/ 0 h 4362450"/>
              <a:gd name="connsiteX1" fmla="*/ 3687305 w 3687305"/>
              <a:gd name="connsiteY1" fmla="*/ 0 h 4362450"/>
              <a:gd name="connsiteX2" fmla="*/ 3687305 w 3687305"/>
              <a:gd name="connsiteY2" fmla="*/ 4033653 h 4362450"/>
              <a:gd name="connsiteX3" fmla="*/ 3358508 w 3687305"/>
              <a:gd name="connsiteY3" fmla="*/ 4362450 h 4362450"/>
              <a:gd name="connsiteX4" fmla="*/ 328797 w 3687305"/>
              <a:gd name="connsiteY4" fmla="*/ 4362450 h 4362450"/>
              <a:gd name="connsiteX5" fmla="*/ 0 w 3687305"/>
              <a:gd name="connsiteY5" fmla="*/ 4033653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305" h="4362450">
                <a:moveTo>
                  <a:pt x="0" y="0"/>
                </a:moveTo>
                <a:lnTo>
                  <a:pt x="3687305" y="0"/>
                </a:lnTo>
                <a:lnTo>
                  <a:pt x="3687305" y="4033653"/>
                </a:lnTo>
                <a:cubicBezTo>
                  <a:pt x="3687305" y="4215243"/>
                  <a:pt x="3540098" y="4362450"/>
                  <a:pt x="3358508" y="4362450"/>
                </a:cubicBezTo>
                <a:lnTo>
                  <a:pt x="328797" y="4362450"/>
                </a:lnTo>
                <a:cubicBezTo>
                  <a:pt x="147207" y="4362450"/>
                  <a:pt x="0" y="4215243"/>
                  <a:pt x="0" y="4033653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A62FF9-4BB8-4886-8638-A21E1347AD2F}"/>
              </a:ext>
            </a:extLst>
          </p:cNvPr>
          <p:cNvSpPr/>
          <p:nvPr userDrawn="1"/>
        </p:nvSpPr>
        <p:spPr>
          <a:xfrm>
            <a:off x="1494295" y="4218117"/>
            <a:ext cx="5516105" cy="1971855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134C9C6-FD8F-4792-9BD3-4B11006C6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276" y="976572"/>
            <a:ext cx="696595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FC6CAD4-436A-4B04-869E-8D03480F5D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276" y="1714503"/>
            <a:ext cx="6965950" cy="225424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DF2CF42-150F-4D71-A941-79D3CF1D9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526" y="4380043"/>
            <a:ext cx="5172074" cy="167150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E773F-0B38-46FB-ABAD-F520F24AE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3EC529C-C9C6-418D-92CC-98385BAEF60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84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63B438-DDA4-E551-6E51-7E99EBC0D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647700"/>
            <a:ext cx="4648200" cy="5562600"/>
          </a:xfrm>
          <a:custGeom>
            <a:avLst/>
            <a:gdLst>
              <a:gd name="connsiteX0" fmla="*/ 393703 w 4648200"/>
              <a:gd name="connsiteY0" fmla="*/ 0 h 5562600"/>
              <a:gd name="connsiteX1" fmla="*/ 4254497 w 4648200"/>
              <a:gd name="connsiteY1" fmla="*/ 0 h 5562600"/>
              <a:gd name="connsiteX2" fmla="*/ 4648200 w 4648200"/>
              <a:gd name="connsiteY2" fmla="*/ 393703 h 5562600"/>
              <a:gd name="connsiteX3" fmla="*/ 4648200 w 4648200"/>
              <a:gd name="connsiteY3" fmla="*/ 5168897 h 5562600"/>
              <a:gd name="connsiteX4" fmla="*/ 4254497 w 4648200"/>
              <a:gd name="connsiteY4" fmla="*/ 5562600 h 5562600"/>
              <a:gd name="connsiteX5" fmla="*/ 393703 w 4648200"/>
              <a:gd name="connsiteY5" fmla="*/ 5562600 h 5562600"/>
              <a:gd name="connsiteX6" fmla="*/ 0 w 4648200"/>
              <a:gd name="connsiteY6" fmla="*/ 5168897 h 5562600"/>
              <a:gd name="connsiteX7" fmla="*/ 0 w 4648200"/>
              <a:gd name="connsiteY7" fmla="*/ 393703 h 5562600"/>
              <a:gd name="connsiteX8" fmla="*/ 393703 w 4648200"/>
              <a:gd name="connsiteY8" fmla="*/ 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5562600">
                <a:moveTo>
                  <a:pt x="393703" y="0"/>
                </a:moveTo>
                <a:lnTo>
                  <a:pt x="4254497" y="0"/>
                </a:lnTo>
                <a:cubicBezTo>
                  <a:pt x="4471933" y="0"/>
                  <a:pt x="4648200" y="176267"/>
                  <a:pt x="4648200" y="393703"/>
                </a:cubicBezTo>
                <a:lnTo>
                  <a:pt x="4648200" y="5168897"/>
                </a:lnTo>
                <a:cubicBezTo>
                  <a:pt x="4648200" y="5386333"/>
                  <a:pt x="4471933" y="5562600"/>
                  <a:pt x="4254497" y="5562600"/>
                </a:cubicBezTo>
                <a:lnTo>
                  <a:pt x="393703" y="5562600"/>
                </a:lnTo>
                <a:cubicBezTo>
                  <a:pt x="176267" y="5562600"/>
                  <a:pt x="0" y="5386333"/>
                  <a:pt x="0" y="5168897"/>
                </a:cubicBezTo>
                <a:lnTo>
                  <a:pt x="0" y="393703"/>
                </a:lnTo>
                <a:cubicBezTo>
                  <a:pt x="0" y="176267"/>
                  <a:pt x="176267" y="0"/>
                  <a:pt x="393703" y="0"/>
                </a:cubicBez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814FD7-8F4B-4F12-96C9-54D253C13802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B051C2-0A98-42FC-B63C-CFD0164F3012}"/>
              </a:ext>
            </a:extLst>
          </p:cNvPr>
          <p:cNvSpPr/>
          <p:nvPr userDrawn="1"/>
        </p:nvSpPr>
        <p:spPr>
          <a:xfrm>
            <a:off x="9241295" y="3084771"/>
            <a:ext cx="2696705" cy="9525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45605D-CAE0-4E49-895C-44F2AB153FA2}"/>
              </a:ext>
            </a:extLst>
          </p:cNvPr>
          <p:cNvSpPr/>
          <p:nvPr userDrawn="1"/>
        </p:nvSpPr>
        <p:spPr>
          <a:xfrm>
            <a:off x="5588000" y="3084771"/>
            <a:ext cx="2696705" cy="952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B40E9AC-A5E7-4467-8B27-C87A322D5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647700"/>
            <a:ext cx="63500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B4EB0DD-BEC3-412D-AD7C-4DC35C1A87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0" y="1385631"/>
            <a:ext cx="635000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60EBB60-989D-4CC4-8169-DFF8676F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0" y="4250512"/>
            <a:ext cx="6350000" cy="195978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F64CF-1675-4D56-9865-C068E7A75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AE52D17-1C00-4DF5-8699-5982A84D437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5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03586B-8CC8-0D91-2BE2-F232103D41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5750" y="0"/>
            <a:ext cx="4286250" cy="6858000"/>
          </a:xfrm>
          <a:custGeom>
            <a:avLst/>
            <a:gdLst>
              <a:gd name="connsiteX0" fmla="*/ 0 w 4286250"/>
              <a:gd name="connsiteY0" fmla="*/ 0 h 6858000"/>
              <a:gd name="connsiteX1" fmla="*/ 4286250 w 4286250"/>
              <a:gd name="connsiteY1" fmla="*/ 0 h 6858000"/>
              <a:gd name="connsiteX2" fmla="*/ 4286250 w 4286250"/>
              <a:gd name="connsiteY2" fmla="*/ 6858000 h 6858000"/>
              <a:gd name="connsiteX3" fmla="*/ 0 w 4286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0" h="6858000">
                <a:moveTo>
                  <a:pt x="0" y="0"/>
                </a:moveTo>
                <a:lnTo>
                  <a:pt x="4286250" y="0"/>
                </a:lnTo>
                <a:lnTo>
                  <a:pt x="428625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635241-60A2-4684-B644-5882AC2374B3}"/>
              </a:ext>
            </a:extLst>
          </p:cNvPr>
          <p:cNvSpPr/>
          <p:nvPr userDrawn="1"/>
        </p:nvSpPr>
        <p:spPr>
          <a:xfrm>
            <a:off x="3717435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C8BE6C-1EA4-46E5-B833-7705EFDB656F}"/>
              </a:ext>
            </a:extLst>
          </p:cNvPr>
          <p:cNvSpPr/>
          <p:nvPr userDrawn="1"/>
        </p:nvSpPr>
        <p:spPr>
          <a:xfrm>
            <a:off x="628650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8C1BC5F-D27D-4C21-87AC-BE67CE40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430470"/>
            <a:ext cx="696595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BDCBBC2-5E92-4F48-8985-EDF72778B9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68401"/>
            <a:ext cx="696595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EF88511-BB58-4985-AF09-1689DC784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5" y="3070678"/>
            <a:ext cx="2568575" cy="28094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400"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B2C8BF5-BC60-4A2E-B7F7-9AD5192B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7313" y="3070678"/>
            <a:ext cx="2568575" cy="28094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6F954-B38A-40A4-88AB-30DD462DA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8EFBA3E-E33F-47D9-A117-2E8A39CF3EEF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3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78F5C2-4ACC-4232-9B44-846D35FC5CD0}"/>
              </a:ext>
            </a:extLst>
          </p:cNvPr>
          <p:cNvSpPr/>
          <p:nvPr userDrawn="1"/>
        </p:nvSpPr>
        <p:spPr>
          <a:xfrm>
            <a:off x="0" y="0"/>
            <a:ext cx="12192000" cy="6591300"/>
          </a:xfrm>
          <a:custGeom>
            <a:avLst/>
            <a:gdLst>
              <a:gd name="connsiteX0" fmla="*/ 0 w 12192000"/>
              <a:gd name="connsiteY0" fmla="*/ 0 h 6591300"/>
              <a:gd name="connsiteX1" fmla="*/ 12192000 w 12192000"/>
              <a:gd name="connsiteY1" fmla="*/ 0 h 6591300"/>
              <a:gd name="connsiteX2" fmla="*/ 12192000 w 12192000"/>
              <a:gd name="connsiteY2" fmla="*/ 4631118 h 6591300"/>
              <a:gd name="connsiteX3" fmla="*/ 12151046 w 12192000"/>
              <a:gd name="connsiteY3" fmla="*/ 4666700 h 6591300"/>
              <a:gd name="connsiteX4" fmla="*/ 6815138 w 12192000"/>
              <a:gd name="connsiteY4" fmla="*/ 6591300 h 6591300"/>
              <a:gd name="connsiteX5" fmla="*/ 117425 w 12192000"/>
              <a:gd name="connsiteY5" fmla="*/ 3233949 h 6591300"/>
              <a:gd name="connsiteX6" fmla="*/ 0 w 12192000"/>
              <a:gd name="connsiteY6" fmla="*/ 3068822 h 65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91300">
                <a:moveTo>
                  <a:pt x="0" y="0"/>
                </a:moveTo>
                <a:lnTo>
                  <a:pt x="12192000" y="0"/>
                </a:lnTo>
                <a:lnTo>
                  <a:pt x="12192000" y="4631118"/>
                </a:lnTo>
                <a:lnTo>
                  <a:pt x="12151046" y="4666700"/>
                </a:lnTo>
                <a:cubicBezTo>
                  <a:pt x="10703468" y="5868632"/>
                  <a:pt x="8843697" y="6591300"/>
                  <a:pt x="6815138" y="6591300"/>
                </a:cubicBezTo>
                <a:cubicBezTo>
                  <a:pt x="4074328" y="6591300"/>
                  <a:pt x="1641642" y="5272068"/>
                  <a:pt x="117425" y="3233949"/>
                </a:cubicBezTo>
                <a:lnTo>
                  <a:pt x="0" y="30688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9B21B3-B700-12A6-DE8A-4444A92682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196114" cy="6431916"/>
          </a:xfrm>
          <a:custGeom>
            <a:avLst/>
            <a:gdLst>
              <a:gd name="connsiteX0" fmla="*/ 0 w 5196114"/>
              <a:gd name="connsiteY0" fmla="*/ 0 h 6431916"/>
              <a:gd name="connsiteX1" fmla="*/ 5196114 w 5196114"/>
              <a:gd name="connsiteY1" fmla="*/ 0 h 6431916"/>
              <a:gd name="connsiteX2" fmla="*/ 5196114 w 5196114"/>
              <a:gd name="connsiteY2" fmla="*/ 6431916 h 6431916"/>
              <a:gd name="connsiteX3" fmla="*/ 4826685 w 5196114"/>
              <a:gd name="connsiteY3" fmla="*/ 6353325 h 6431916"/>
              <a:gd name="connsiteX4" fmla="*/ 117425 w 5196114"/>
              <a:gd name="connsiteY4" fmla="*/ 3233949 h 6431916"/>
              <a:gd name="connsiteX5" fmla="*/ 0 w 5196114"/>
              <a:gd name="connsiteY5" fmla="*/ 3068822 h 643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6114" h="6431916">
                <a:moveTo>
                  <a:pt x="0" y="0"/>
                </a:moveTo>
                <a:lnTo>
                  <a:pt x="5196114" y="0"/>
                </a:lnTo>
                <a:lnTo>
                  <a:pt x="5196114" y="6431916"/>
                </a:lnTo>
                <a:lnTo>
                  <a:pt x="4826685" y="6353325"/>
                </a:lnTo>
                <a:cubicBezTo>
                  <a:pt x="2914765" y="5886754"/>
                  <a:pt x="1260588" y="4762538"/>
                  <a:pt x="117425" y="3233949"/>
                </a:cubicBezTo>
                <a:lnTo>
                  <a:pt x="0" y="30688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PNG Here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3ED14D-4F45-4F60-8999-A48DE0470891}"/>
              </a:ext>
            </a:extLst>
          </p:cNvPr>
          <p:cNvSpPr/>
          <p:nvPr userDrawn="1"/>
        </p:nvSpPr>
        <p:spPr>
          <a:xfrm>
            <a:off x="426593" y="444886"/>
            <a:ext cx="898425" cy="8984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C91FD1-31B7-4367-87CE-A6A54BC00E2C}"/>
              </a:ext>
            </a:extLst>
          </p:cNvPr>
          <p:cNvSpPr/>
          <p:nvPr userDrawn="1"/>
        </p:nvSpPr>
        <p:spPr>
          <a:xfrm>
            <a:off x="11239500" y="266700"/>
            <a:ext cx="704850" cy="70485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F1ED67-F93B-427E-B1B0-59997F7B6DBE}"/>
              </a:ext>
            </a:extLst>
          </p:cNvPr>
          <p:cNvSpPr/>
          <p:nvPr userDrawn="1"/>
        </p:nvSpPr>
        <p:spPr>
          <a:xfrm>
            <a:off x="9210675" y="5505450"/>
            <a:ext cx="419100" cy="41910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8991E-7CA3-43B3-B792-75943FDC1046}"/>
              </a:ext>
            </a:extLst>
          </p:cNvPr>
          <p:cNvSpPr/>
          <p:nvPr userDrawn="1"/>
        </p:nvSpPr>
        <p:spPr>
          <a:xfrm>
            <a:off x="4440231" y="4481932"/>
            <a:ext cx="398470" cy="39847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3BE76F-2B4F-4514-8481-2B3B524CB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8431" y="444886"/>
            <a:ext cx="5348969" cy="47684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8FA2F6-9D9C-4AD8-BE3E-29F434B66D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0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9CB625-9351-7BA5-A29E-011E187583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1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76139-6F18-49BC-BA49-297D6802A032}"/>
              </a:ext>
            </a:extLst>
          </p:cNvPr>
          <p:cNvSpPr/>
          <p:nvPr userDrawn="1"/>
        </p:nvSpPr>
        <p:spPr>
          <a:xfrm flipH="1" flipV="1">
            <a:off x="0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0C0B162-0501-45B5-A7A1-94A0C15EC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01" y="894020"/>
            <a:ext cx="11049000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670CDF0-76D5-4535-B9C3-4EBA905431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1" y="436880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290C56B8-B1F0-4D31-9645-64922423BB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66894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C4D67A29-84BF-4B3C-8E13-8B398FB189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29609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8732191E-82E1-4CBA-B2EC-FC401F0314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5002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A775E42-7835-4B7D-9E95-AAB9EE57FA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502920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45FF8CB-083B-4183-9EB9-458B8F592E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66895" y="436880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381EE88-5311-4916-B3D7-824A40DF96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6894" y="502920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21ED938-0E9B-4CD6-9798-CD2BB6D383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606" y="432435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1BAADC9-2EB8-4ABE-9625-9D0665A653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29605" y="498475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D9CF60-BF52-40D2-8156-81EC2383D4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25000" y="432435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518CDD2-B5B6-47E3-B3B6-FBED2BD451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4999" y="498475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81A1DC-882E-41A2-AE4A-CE161ACC8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1448CD0-47ED-476A-9655-56067E01C6E0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0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6EFA0D02-9C6F-4EA3-8B7C-621B75C453FD}"/>
              </a:ext>
            </a:extLst>
          </p:cNvPr>
          <p:cNvSpPr/>
          <p:nvPr userDrawn="1"/>
        </p:nvSpPr>
        <p:spPr>
          <a:xfrm>
            <a:off x="5379020" y="1954272"/>
            <a:ext cx="2498652" cy="11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600" extrusionOk="0">
                <a:moveTo>
                  <a:pt x="20287" y="21600"/>
                </a:moveTo>
                <a:cubicBezTo>
                  <a:pt x="21107" y="21600"/>
                  <a:pt x="21600" y="19700"/>
                  <a:pt x="21178" y="18200"/>
                </a:cubicBezTo>
                <a:cubicBezTo>
                  <a:pt x="19208" y="11250"/>
                  <a:pt x="16206" y="5750"/>
                  <a:pt x="12641" y="2700"/>
                </a:cubicBezTo>
                <a:cubicBezTo>
                  <a:pt x="10554" y="900"/>
                  <a:pt x="8349" y="0"/>
                  <a:pt x="6098" y="0"/>
                </a:cubicBezTo>
                <a:cubicBezTo>
                  <a:pt x="4245" y="0"/>
                  <a:pt x="2439" y="600"/>
                  <a:pt x="704" y="1800"/>
                </a:cubicBezTo>
                <a:cubicBezTo>
                  <a:pt x="281" y="2100"/>
                  <a:pt x="0" y="2950"/>
                  <a:pt x="0" y="3900"/>
                </a:cubicBezTo>
                <a:lnTo>
                  <a:pt x="0" y="19350"/>
                </a:lnTo>
                <a:cubicBezTo>
                  <a:pt x="0" y="20600"/>
                  <a:pt x="469" y="21600"/>
                  <a:pt x="1055" y="21600"/>
                </a:cubicBezTo>
                <a:lnTo>
                  <a:pt x="12219" y="21600"/>
                </a:lnTo>
                <a:lnTo>
                  <a:pt x="20287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FDDE8AE1-03E9-4DDB-980C-44F583A489E5}"/>
              </a:ext>
            </a:extLst>
          </p:cNvPr>
          <p:cNvSpPr/>
          <p:nvPr userDrawn="1"/>
        </p:nvSpPr>
        <p:spPr>
          <a:xfrm>
            <a:off x="6972306" y="3300329"/>
            <a:ext cx="1186731" cy="249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extrusionOk="0">
                <a:moveTo>
                  <a:pt x="0" y="20287"/>
                </a:moveTo>
                <a:cubicBezTo>
                  <a:pt x="0" y="21107"/>
                  <a:pt x="1900" y="21600"/>
                  <a:pt x="3400" y="21178"/>
                </a:cubicBezTo>
                <a:cubicBezTo>
                  <a:pt x="10350" y="19208"/>
                  <a:pt x="15850" y="16206"/>
                  <a:pt x="18900" y="12641"/>
                </a:cubicBezTo>
                <a:cubicBezTo>
                  <a:pt x="20700" y="10554"/>
                  <a:pt x="21600" y="8349"/>
                  <a:pt x="21600" y="6098"/>
                </a:cubicBezTo>
                <a:cubicBezTo>
                  <a:pt x="21600" y="4245"/>
                  <a:pt x="21000" y="2439"/>
                  <a:pt x="19800" y="704"/>
                </a:cubicBezTo>
                <a:cubicBezTo>
                  <a:pt x="19500" y="281"/>
                  <a:pt x="18650" y="0"/>
                  <a:pt x="17700" y="0"/>
                </a:cubicBezTo>
                <a:lnTo>
                  <a:pt x="2250" y="0"/>
                </a:lnTo>
                <a:cubicBezTo>
                  <a:pt x="1000" y="0"/>
                  <a:pt x="0" y="469"/>
                  <a:pt x="0" y="1055"/>
                </a:cubicBezTo>
                <a:lnTo>
                  <a:pt x="0" y="12219"/>
                </a:lnTo>
                <a:lnTo>
                  <a:pt x="0" y="2028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A698CE3-E6A9-48A4-8B67-F973C3921A6D}"/>
              </a:ext>
            </a:extLst>
          </p:cNvPr>
          <p:cNvSpPr/>
          <p:nvPr userDrawn="1"/>
        </p:nvSpPr>
        <p:spPr>
          <a:xfrm>
            <a:off x="4032963" y="2228979"/>
            <a:ext cx="1186731" cy="249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extrusionOk="0">
                <a:moveTo>
                  <a:pt x="21600" y="1045"/>
                </a:moveTo>
                <a:cubicBezTo>
                  <a:pt x="21600" y="225"/>
                  <a:pt x="19700" y="-268"/>
                  <a:pt x="18200" y="154"/>
                </a:cubicBezTo>
                <a:cubicBezTo>
                  <a:pt x="11250" y="2124"/>
                  <a:pt x="5750" y="5126"/>
                  <a:pt x="2700" y="8691"/>
                </a:cubicBezTo>
                <a:cubicBezTo>
                  <a:pt x="900" y="10778"/>
                  <a:pt x="0" y="12983"/>
                  <a:pt x="0" y="15234"/>
                </a:cubicBezTo>
                <a:cubicBezTo>
                  <a:pt x="0" y="17087"/>
                  <a:pt x="600" y="18893"/>
                  <a:pt x="1800" y="20628"/>
                </a:cubicBezTo>
                <a:cubicBezTo>
                  <a:pt x="2100" y="21051"/>
                  <a:pt x="2950" y="21332"/>
                  <a:pt x="3900" y="21332"/>
                </a:cubicBezTo>
                <a:lnTo>
                  <a:pt x="19350" y="21332"/>
                </a:lnTo>
                <a:cubicBezTo>
                  <a:pt x="20600" y="21332"/>
                  <a:pt x="21600" y="20863"/>
                  <a:pt x="21600" y="20277"/>
                </a:cubicBezTo>
                <a:lnTo>
                  <a:pt x="21600" y="9113"/>
                </a:lnTo>
                <a:lnTo>
                  <a:pt x="21600" y="104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4DB4C20F-AE35-4473-9FB6-2723E94762A8}"/>
              </a:ext>
            </a:extLst>
          </p:cNvPr>
          <p:cNvSpPr/>
          <p:nvPr userDrawn="1"/>
        </p:nvSpPr>
        <p:spPr>
          <a:xfrm>
            <a:off x="4307670" y="4893615"/>
            <a:ext cx="2498652" cy="11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600" extrusionOk="0">
                <a:moveTo>
                  <a:pt x="1045" y="0"/>
                </a:moveTo>
                <a:cubicBezTo>
                  <a:pt x="225" y="0"/>
                  <a:pt x="-268" y="1900"/>
                  <a:pt x="154" y="3400"/>
                </a:cubicBezTo>
                <a:cubicBezTo>
                  <a:pt x="2124" y="10350"/>
                  <a:pt x="5126" y="15850"/>
                  <a:pt x="8691" y="18900"/>
                </a:cubicBezTo>
                <a:cubicBezTo>
                  <a:pt x="10778" y="20700"/>
                  <a:pt x="12983" y="21600"/>
                  <a:pt x="15234" y="21600"/>
                </a:cubicBezTo>
                <a:cubicBezTo>
                  <a:pt x="17087" y="21600"/>
                  <a:pt x="18893" y="21000"/>
                  <a:pt x="20628" y="19800"/>
                </a:cubicBezTo>
                <a:cubicBezTo>
                  <a:pt x="21051" y="19500"/>
                  <a:pt x="21332" y="18650"/>
                  <a:pt x="21332" y="17700"/>
                </a:cubicBezTo>
                <a:lnTo>
                  <a:pt x="21332" y="2250"/>
                </a:lnTo>
                <a:cubicBezTo>
                  <a:pt x="21332" y="1000"/>
                  <a:pt x="20863" y="0"/>
                  <a:pt x="20277" y="0"/>
                </a:cubicBezTo>
                <a:lnTo>
                  <a:pt x="9113" y="0"/>
                </a:lnTo>
                <a:lnTo>
                  <a:pt x="1045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69" name="Picture Placeholder 22">
            <a:extLst>
              <a:ext uri="{FF2B5EF4-FFF2-40B4-BE49-F238E27FC236}">
                <a16:creationId xmlns:a16="http://schemas.microsoft.com/office/drawing/2014/main" id="{C1C832DE-9D1E-41A2-A243-38FBA48B8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91025" y="3244098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0" name="Picture Placeholder 22">
            <a:extLst>
              <a:ext uri="{FF2B5EF4-FFF2-40B4-BE49-F238E27FC236}">
                <a16:creationId xmlns:a16="http://schemas.microsoft.com/office/drawing/2014/main" id="{F60E93F3-292E-4D9A-969A-BC074BFFB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7226" y="2126526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1" name="Picture Placeholder 22">
            <a:extLst>
              <a:ext uri="{FF2B5EF4-FFF2-40B4-BE49-F238E27FC236}">
                <a16:creationId xmlns:a16="http://schemas.microsoft.com/office/drawing/2014/main" id="{E8B15C70-33EA-477D-8754-576815253D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17226" y="4999460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2" name="Picture Placeholder 22">
            <a:extLst>
              <a:ext uri="{FF2B5EF4-FFF2-40B4-BE49-F238E27FC236}">
                <a16:creationId xmlns:a16="http://schemas.microsoft.com/office/drawing/2014/main" id="{7B7DE1F7-2F6B-439B-8070-7EC6F375C4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0368" y="3508046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FB02C096-A3F5-491F-B4C1-D1E25674F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6781" y="3141003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388C2480-716D-4CEF-9CE8-5A1F5BE0E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6781" y="2640104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3D12D9F4-E803-46BD-B5A9-AB028230A7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2153" y="5448901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20D78B5A-ED41-47EC-BC1F-0ECCE1D4E5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153" y="4948002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21E60455-85BB-425D-B661-57EB28F464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9554" y="3141003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CA8A5391-16E3-48D5-A362-4214CBBAF0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9554" y="2640104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3932AD88-0672-4614-9A60-401E98A118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04926" y="5448901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E5AAF5C7-418E-45A0-A318-2A4064EAF3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04926" y="4948002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A0303DFC-BF90-453F-9A10-B0DA75829F26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B5A2E8-2AAF-19A5-6E9C-12C813BD6B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7357" y="1373995"/>
            <a:ext cx="4110010" cy="4110011"/>
          </a:xfrm>
          <a:custGeom>
            <a:avLst/>
            <a:gdLst>
              <a:gd name="connsiteX0" fmla="*/ 2055005 w 4110010"/>
              <a:gd name="connsiteY0" fmla="*/ 0 h 4110011"/>
              <a:gd name="connsiteX1" fmla="*/ 2351776 w 4110010"/>
              <a:gd name="connsiteY1" fmla="*/ 122927 h 4110011"/>
              <a:gd name="connsiteX2" fmla="*/ 3987084 w 4110010"/>
              <a:gd name="connsiteY2" fmla="*/ 1758235 h 4110011"/>
              <a:gd name="connsiteX3" fmla="*/ 3987084 w 4110010"/>
              <a:gd name="connsiteY3" fmla="*/ 2351777 h 4110011"/>
              <a:gd name="connsiteX4" fmla="*/ 2351776 w 4110010"/>
              <a:gd name="connsiteY4" fmla="*/ 3987085 h 4110011"/>
              <a:gd name="connsiteX5" fmla="*/ 1758234 w 4110010"/>
              <a:gd name="connsiteY5" fmla="*/ 3987085 h 4110011"/>
              <a:gd name="connsiteX6" fmla="*/ 122926 w 4110010"/>
              <a:gd name="connsiteY6" fmla="*/ 2351777 h 4110011"/>
              <a:gd name="connsiteX7" fmla="*/ 122926 w 4110010"/>
              <a:gd name="connsiteY7" fmla="*/ 1758235 h 4110011"/>
              <a:gd name="connsiteX8" fmla="*/ 1758234 w 4110010"/>
              <a:gd name="connsiteY8" fmla="*/ 122927 h 4110011"/>
              <a:gd name="connsiteX9" fmla="*/ 2055005 w 4110010"/>
              <a:gd name="connsiteY9" fmla="*/ 0 h 411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0010" h="4110011">
                <a:moveTo>
                  <a:pt x="2055005" y="0"/>
                </a:moveTo>
                <a:cubicBezTo>
                  <a:pt x="2162415" y="0"/>
                  <a:pt x="2269825" y="40976"/>
                  <a:pt x="2351776" y="122927"/>
                </a:cubicBezTo>
                <a:lnTo>
                  <a:pt x="3987084" y="1758235"/>
                </a:lnTo>
                <a:cubicBezTo>
                  <a:pt x="4150986" y="1922137"/>
                  <a:pt x="4150986" y="2187875"/>
                  <a:pt x="3987084" y="2351777"/>
                </a:cubicBezTo>
                <a:lnTo>
                  <a:pt x="2351776" y="3987085"/>
                </a:lnTo>
                <a:cubicBezTo>
                  <a:pt x="2187874" y="4150987"/>
                  <a:pt x="1922136" y="4150987"/>
                  <a:pt x="1758234" y="3987085"/>
                </a:cubicBezTo>
                <a:lnTo>
                  <a:pt x="122926" y="2351777"/>
                </a:lnTo>
                <a:cubicBezTo>
                  <a:pt x="-40976" y="2187875"/>
                  <a:pt x="-40976" y="1922137"/>
                  <a:pt x="122926" y="1758235"/>
                </a:cubicBezTo>
                <a:lnTo>
                  <a:pt x="1758234" y="122927"/>
                </a:lnTo>
                <a:cubicBezTo>
                  <a:pt x="1840185" y="40976"/>
                  <a:pt x="1947595" y="0"/>
                  <a:pt x="205500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BBD3CFD-2F4E-4A41-BB24-DFC6DEE693B9}"/>
              </a:ext>
            </a:extLst>
          </p:cNvPr>
          <p:cNvSpPr/>
          <p:nvPr userDrawn="1"/>
        </p:nvSpPr>
        <p:spPr>
          <a:xfrm>
            <a:off x="-1" y="0"/>
            <a:ext cx="5196166" cy="6858000"/>
          </a:xfrm>
          <a:custGeom>
            <a:avLst/>
            <a:gdLst>
              <a:gd name="connsiteX0" fmla="*/ 0 w 5196166"/>
              <a:gd name="connsiteY0" fmla="*/ 0 h 6858000"/>
              <a:gd name="connsiteX1" fmla="*/ 5196166 w 5196166"/>
              <a:gd name="connsiteY1" fmla="*/ 0 h 6858000"/>
              <a:gd name="connsiteX2" fmla="*/ 2343550 w 5196166"/>
              <a:gd name="connsiteY2" fmla="*/ 2852615 h 6858000"/>
              <a:gd name="connsiteX3" fmla="*/ 2343550 w 5196166"/>
              <a:gd name="connsiteY3" fmla="*/ 4005385 h 6858000"/>
              <a:gd name="connsiteX4" fmla="*/ 5196166 w 5196166"/>
              <a:gd name="connsiteY4" fmla="*/ 6858000 h 6858000"/>
              <a:gd name="connsiteX5" fmla="*/ 0 w 519616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6166" h="6858000">
                <a:moveTo>
                  <a:pt x="0" y="0"/>
                </a:moveTo>
                <a:lnTo>
                  <a:pt x="5196166" y="0"/>
                </a:lnTo>
                <a:lnTo>
                  <a:pt x="2343550" y="2852615"/>
                </a:lnTo>
                <a:cubicBezTo>
                  <a:pt x="2025222" y="3170944"/>
                  <a:pt x="2025222" y="3687057"/>
                  <a:pt x="2343550" y="4005385"/>
                </a:cubicBezTo>
                <a:lnTo>
                  <a:pt x="519616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A99600-0DEF-4462-B032-8FA8BF236AE6}"/>
              </a:ext>
            </a:extLst>
          </p:cNvPr>
          <p:cNvSpPr/>
          <p:nvPr userDrawn="1"/>
        </p:nvSpPr>
        <p:spPr>
          <a:xfrm rot="2700000">
            <a:off x="939814" y="2345023"/>
            <a:ext cx="2167952" cy="2167952"/>
          </a:xfrm>
          <a:prstGeom prst="roundRect">
            <a:avLst>
              <a:gd name="adj" fmla="val 13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874A5B-A198-4772-8083-8FF0DF33334E}"/>
              </a:ext>
            </a:extLst>
          </p:cNvPr>
          <p:cNvSpPr/>
          <p:nvPr userDrawn="1"/>
        </p:nvSpPr>
        <p:spPr>
          <a:xfrm>
            <a:off x="8239272" y="4143376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CC290-F8C6-4793-B5CD-D1FE1A288334}"/>
              </a:ext>
            </a:extLst>
          </p:cNvPr>
          <p:cNvSpPr/>
          <p:nvPr userDrawn="1"/>
        </p:nvSpPr>
        <p:spPr>
          <a:xfrm>
            <a:off x="2598082" y="433105"/>
            <a:ext cx="424325" cy="4243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3334E6-D5AC-48D5-BBA6-5ABFFE0959D4}"/>
              </a:ext>
            </a:extLst>
          </p:cNvPr>
          <p:cNvSpPr/>
          <p:nvPr userDrawn="1"/>
        </p:nvSpPr>
        <p:spPr>
          <a:xfrm>
            <a:off x="490816" y="5512457"/>
            <a:ext cx="680759" cy="680759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9C0C69-A35C-4485-8E89-420046958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4849" y="601920"/>
            <a:ext cx="6102349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ECFDF3-F818-4F24-B34B-974CD2A2C4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4849" y="1568451"/>
            <a:ext cx="6102349" cy="471805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2714B14-EC37-42BC-8C7A-3F7AD9CBF4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4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A38E99B-5BBA-4AFE-880F-CE9792767B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10921220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9FFC57-8FD3-4B60-B65F-A910A45A0AD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6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A38E99B-5BBA-4AFE-880F-CE9792767B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5169583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CA194-C14A-44B6-94ED-831E92B3C9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916" y="1784459"/>
            <a:ext cx="5169583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0B5635-A810-499F-9586-B6D7F0DEC71C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94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Pentagon 14">
            <a:extLst>
              <a:ext uri="{FF2B5EF4-FFF2-40B4-BE49-F238E27FC236}">
                <a16:creationId xmlns:a16="http://schemas.microsoft.com/office/drawing/2014/main" id="{AC13036F-6B9B-4BF2-8EB3-2B99DCFCF14E}"/>
              </a:ext>
            </a:extLst>
          </p:cNvPr>
          <p:cNvSpPr/>
          <p:nvPr userDrawn="1"/>
        </p:nvSpPr>
        <p:spPr>
          <a:xfrm rot="5400000">
            <a:off x="110744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4" name="Round Same Side Corner Rectangle 42">
            <a:extLst>
              <a:ext uri="{FF2B5EF4-FFF2-40B4-BE49-F238E27FC236}">
                <a16:creationId xmlns:a16="http://schemas.microsoft.com/office/drawing/2014/main" id="{4F63BAB8-B6E8-4103-8BEE-6B878B504EBD}"/>
              </a:ext>
            </a:extLst>
          </p:cNvPr>
          <p:cNvSpPr/>
          <p:nvPr userDrawn="1"/>
        </p:nvSpPr>
        <p:spPr>
          <a:xfrm>
            <a:off x="717569" y="2647328"/>
            <a:ext cx="2437638" cy="1130014"/>
          </a:xfrm>
          <a:prstGeom prst="round2SameRect">
            <a:avLst>
              <a:gd name="adj1" fmla="val 14094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5" name="Pentagon 14">
            <a:extLst>
              <a:ext uri="{FF2B5EF4-FFF2-40B4-BE49-F238E27FC236}">
                <a16:creationId xmlns:a16="http://schemas.microsoft.com/office/drawing/2014/main" id="{F8533CE8-7725-44AC-9F28-E81896CC0725}"/>
              </a:ext>
            </a:extLst>
          </p:cNvPr>
          <p:cNvSpPr/>
          <p:nvPr userDrawn="1"/>
        </p:nvSpPr>
        <p:spPr>
          <a:xfrm rot="5400000">
            <a:off x="2841492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6" name="Round Same Side Corner Rectangle 42">
            <a:extLst>
              <a:ext uri="{FF2B5EF4-FFF2-40B4-BE49-F238E27FC236}">
                <a16:creationId xmlns:a16="http://schemas.microsoft.com/office/drawing/2014/main" id="{D4ECE6F9-C96F-4F42-BE1E-85A1EEA993AD}"/>
              </a:ext>
            </a:extLst>
          </p:cNvPr>
          <p:cNvSpPr/>
          <p:nvPr userDrawn="1"/>
        </p:nvSpPr>
        <p:spPr>
          <a:xfrm>
            <a:off x="3448317" y="2647328"/>
            <a:ext cx="2437638" cy="1130014"/>
          </a:xfrm>
          <a:prstGeom prst="round2SameRect">
            <a:avLst>
              <a:gd name="adj1" fmla="val 14768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7" name="Pentagon 14">
            <a:extLst>
              <a:ext uri="{FF2B5EF4-FFF2-40B4-BE49-F238E27FC236}">
                <a16:creationId xmlns:a16="http://schemas.microsoft.com/office/drawing/2014/main" id="{DA0865D2-EC55-45D6-8CE0-9469EF804798}"/>
              </a:ext>
            </a:extLst>
          </p:cNvPr>
          <p:cNvSpPr/>
          <p:nvPr userDrawn="1"/>
        </p:nvSpPr>
        <p:spPr>
          <a:xfrm rot="5400000">
            <a:off x="5572240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8" name="Round Same Side Corner Rectangle 42">
            <a:extLst>
              <a:ext uri="{FF2B5EF4-FFF2-40B4-BE49-F238E27FC236}">
                <a16:creationId xmlns:a16="http://schemas.microsoft.com/office/drawing/2014/main" id="{C53201A6-9685-415B-814C-0873E0452300}"/>
              </a:ext>
            </a:extLst>
          </p:cNvPr>
          <p:cNvSpPr/>
          <p:nvPr userDrawn="1"/>
        </p:nvSpPr>
        <p:spPr>
          <a:xfrm>
            <a:off x="6179065" y="2647328"/>
            <a:ext cx="2437638" cy="1130014"/>
          </a:xfrm>
          <a:prstGeom prst="round2SameRect">
            <a:avLst>
              <a:gd name="adj1" fmla="val 16791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9" name="Pentagon 14">
            <a:extLst>
              <a:ext uri="{FF2B5EF4-FFF2-40B4-BE49-F238E27FC236}">
                <a16:creationId xmlns:a16="http://schemas.microsoft.com/office/drawing/2014/main" id="{7DD5F790-5510-46F3-AD35-440E0345EB69}"/>
              </a:ext>
            </a:extLst>
          </p:cNvPr>
          <p:cNvSpPr/>
          <p:nvPr userDrawn="1"/>
        </p:nvSpPr>
        <p:spPr>
          <a:xfrm rot="5400000">
            <a:off x="8302987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40" name="Round Same Side Corner Rectangle 42">
            <a:extLst>
              <a:ext uri="{FF2B5EF4-FFF2-40B4-BE49-F238E27FC236}">
                <a16:creationId xmlns:a16="http://schemas.microsoft.com/office/drawing/2014/main" id="{9C9B65C4-1898-432F-B553-F6453ED8907B}"/>
              </a:ext>
            </a:extLst>
          </p:cNvPr>
          <p:cNvSpPr/>
          <p:nvPr userDrawn="1"/>
        </p:nvSpPr>
        <p:spPr>
          <a:xfrm>
            <a:off x="8909812" y="2647328"/>
            <a:ext cx="2437638" cy="1130014"/>
          </a:xfrm>
          <a:prstGeom prst="round2SameRect">
            <a:avLst>
              <a:gd name="adj1" fmla="val 1544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A47D6B-DC04-4E5E-AA59-9C067F027E8A}"/>
              </a:ext>
            </a:extLst>
          </p:cNvPr>
          <p:cNvSpPr/>
          <p:nvPr userDrawn="1"/>
        </p:nvSpPr>
        <p:spPr>
          <a:xfrm>
            <a:off x="1793513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C159FC-7586-427C-A954-AF0BE33EE1D7}"/>
              </a:ext>
            </a:extLst>
          </p:cNvPr>
          <p:cNvSpPr/>
          <p:nvPr userDrawn="1"/>
        </p:nvSpPr>
        <p:spPr>
          <a:xfrm>
            <a:off x="4524261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632890-AEA2-4EB7-A1EE-EBA39C9128D7}"/>
              </a:ext>
            </a:extLst>
          </p:cNvPr>
          <p:cNvSpPr/>
          <p:nvPr userDrawn="1"/>
        </p:nvSpPr>
        <p:spPr>
          <a:xfrm>
            <a:off x="7255009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41D99C-F574-4EA2-98FE-E0219B014AE0}"/>
              </a:ext>
            </a:extLst>
          </p:cNvPr>
          <p:cNvSpPr/>
          <p:nvPr userDrawn="1"/>
        </p:nvSpPr>
        <p:spPr>
          <a:xfrm>
            <a:off x="9985756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D68C0C-3E94-401A-B957-D15360CBF41A}"/>
              </a:ext>
            </a:extLst>
          </p:cNvPr>
          <p:cNvCxnSpPr>
            <a:stCxn id="41" idx="6"/>
            <a:endCxn id="42" idx="2"/>
          </p:cNvCxnSpPr>
          <p:nvPr userDrawn="1"/>
        </p:nvCxnSpPr>
        <p:spPr>
          <a:xfrm>
            <a:off x="2079263" y="2313857"/>
            <a:ext cx="2444998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782C7-B1AA-4898-8475-50BC3D6F85FC}"/>
              </a:ext>
            </a:extLst>
          </p:cNvPr>
          <p:cNvCxnSpPr>
            <a:stCxn id="42" idx="6"/>
            <a:endCxn id="43" idx="2"/>
          </p:cNvCxnSpPr>
          <p:nvPr userDrawn="1"/>
        </p:nvCxnSpPr>
        <p:spPr>
          <a:xfrm>
            <a:off x="4810011" y="2313857"/>
            <a:ext cx="2444998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75F9F-1347-4C82-B2B9-54C2D2E4BBE7}"/>
              </a:ext>
            </a:extLst>
          </p:cNvPr>
          <p:cNvCxnSpPr>
            <a:stCxn id="43" idx="6"/>
            <a:endCxn id="44" idx="2"/>
          </p:cNvCxnSpPr>
          <p:nvPr userDrawn="1"/>
        </p:nvCxnSpPr>
        <p:spPr>
          <a:xfrm>
            <a:off x="7540759" y="2313857"/>
            <a:ext cx="2444997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D99A41B-AED9-4449-9D22-AF7E7C9F06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900520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13EEB047-7102-4E0C-9B5D-6D7AA41B9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3845" y="2900519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A1D5E79E-B69C-48EB-82FB-19BA0EB344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4593" y="2900519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06BB0AE2-D83F-436D-87FF-9B093E43FC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5340" y="2900518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2AFDF68E-0419-471C-8AE1-B6B92C22C0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551" y="3886309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EA422222-C60F-49B5-B2C0-2235C4558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3845" y="3910890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D88D015-E426-4EED-8C6A-1EE44F9E4C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4593" y="3910890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FF5982A3-BC1B-419A-8A1F-B6C697A6AC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39350" y="3886309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6340728-1AE9-40BB-B57E-07A2B25F7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6DDA504C-B77A-4DBE-9874-E2E8E8B4CE9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5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D606CE-C02D-45D5-B6EA-B5DAFE7B8E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7425151" cy="6263103"/>
          </a:xfrm>
          <a:custGeom>
            <a:avLst/>
            <a:gdLst>
              <a:gd name="connsiteX0" fmla="*/ 0 w 7425151"/>
              <a:gd name="connsiteY0" fmla="*/ 0 h 6263103"/>
              <a:gd name="connsiteX1" fmla="*/ 6526865 w 7425151"/>
              <a:gd name="connsiteY1" fmla="*/ 0 h 6263103"/>
              <a:gd name="connsiteX2" fmla="*/ 7220022 w 7425151"/>
              <a:gd name="connsiteY2" fmla="*/ 693158 h 6263103"/>
              <a:gd name="connsiteX3" fmla="*/ 7220022 w 7425151"/>
              <a:gd name="connsiteY3" fmla="*/ 1683611 h 6263103"/>
              <a:gd name="connsiteX4" fmla="*/ 2845659 w 7425151"/>
              <a:gd name="connsiteY4" fmla="*/ 6057974 h 6263103"/>
              <a:gd name="connsiteX5" fmla="*/ 1855206 w 7425151"/>
              <a:gd name="connsiteY5" fmla="*/ 6057974 h 6263103"/>
              <a:gd name="connsiteX6" fmla="*/ 0 w 7425151"/>
              <a:gd name="connsiteY6" fmla="*/ 4202769 h 62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151" h="6263103">
                <a:moveTo>
                  <a:pt x="0" y="0"/>
                </a:moveTo>
                <a:lnTo>
                  <a:pt x="6526865" y="0"/>
                </a:lnTo>
                <a:lnTo>
                  <a:pt x="7220022" y="693158"/>
                </a:lnTo>
                <a:cubicBezTo>
                  <a:pt x="7493528" y="966664"/>
                  <a:pt x="7493528" y="1410105"/>
                  <a:pt x="7220022" y="1683611"/>
                </a:cubicBezTo>
                <a:lnTo>
                  <a:pt x="2845659" y="6057974"/>
                </a:lnTo>
                <a:cubicBezTo>
                  <a:pt x="2572153" y="6331480"/>
                  <a:pt x="2128712" y="6331480"/>
                  <a:pt x="1855206" y="6057974"/>
                </a:cubicBezTo>
                <a:lnTo>
                  <a:pt x="0" y="4202769"/>
                </a:lnTo>
                <a:close/>
              </a:path>
            </a:pathLst>
          </a:cu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9F7425-3D9F-4365-BC9A-11371B0402A3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  <a:lumMod val="92000"/>
                  <a:lumOff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FE2DF55-3C78-4FF2-B1E8-0872730DD232}"/>
              </a:ext>
            </a:extLst>
          </p:cNvPr>
          <p:cNvSpPr/>
          <p:nvPr userDrawn="1"/>
        </p:nvSpPr>
        <p:spPr>
          <a:xfrm>
            <a:off x="0" y="1619250"/>
            <a:ext cx="6096000" cy="5238750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6737D-2C58-4E3C-A4B3-FB222E3CF6E8}"/>
              </a:ext>
            </a:extLst>
          </p:cNvPr>
          <p:cNvSpPr/>
          <p:nvPr userDrawn="1"/>
        </p:nvSpPr>
        <p:spPr>
          <a:xfrm rot="2700000">
            <a:off x="2921014" y="3541936"/>
            <a:ext cx="2167952" cy="2167952"/>
          </a:xfrm>
          <a:prstGeom prst="roundRect">
            <a:avLst>
              <a:gd name="adj" fmla="val 13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C81B1D-BC34-4CD2-8510-B5ECAAC5EDE0}"/>
              </a:ext>
            </a:extLst>
          </p:cNvPr>
          <p:cNvSpPr/>
          <p:nvPr userDrawn="1"/>
        </p:nvSpPr>
        <p:spPr>
          <a:xfrm>
            <a:off x="205066" y="5539414"/>
            <a:ext cx="680759" cy="680759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E5C9A-FBB0-43C7-A7F4-7F5C954D8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39" y="5810133"/>
            <a:ext cx="3035395" cy="88096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C05978-A522-4871-971D-254939EDE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0119" y="2334859"/>
            <a:ext cx="4600396" cy="1140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8E58459-5414-4957-BD29-BF98C7DAE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10119" y="3730959"/>
            <a:ext cx="4600396" cy="699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901F37F-E93D-4336-9242-EAEE839E7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119" y="4647504"/>
            <a:ext cx="4600396" cy="699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C5C3C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4455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28A00D-EE98-41D6-8811-7F89783553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31722" y="0"/>
            <a:ext cx="5560279" cy="6858000"/>
          </a:xfrm>
          <a:custGeom>
            <a:avLst/>
            <a:gdLst>
              <a:gd name="connsiteX0" fmla="*/ 0 w 5560279"/>
              <a:gd name="connsiteY0" fmla="*/ 0 h 6858000"/>
              <a:gd name="connsiteX1" fmla="*/ 5560279 w 5560279"/>
              <a:gd name="connsiteY1" fmla="*/ 0 h 6858000"/>
              <a:gd name="connsiteX2" fmla="*/ 5560279 w 5560279"/>
              <a:gd name="connsiteY2" fmla="*/ 6858000 h 6858000"/>
              <a:gd name="connsiteX3" fmla="*/ 2 w 5560279"/>
              <a:gd name="connsiteY3" fmla="*/ 6858000 h 6858000"/>
              <a:gd name="connsiteX4" fmla="*/ 146717 w 5560279"/>
              <a:gd name="connsiteY4" fmla="*/ 6688627 h 6858000"/>
              <a:gd name="connsiteX5" fmla="*/ 1316892 w 5560279"/>
              <a:gd name="connsiteY5" fmla="*/ 3429001 h 6858000"/>
              <a:gd name="connsiteX6" fmla="*/ 146717 w 5560279"/>
              <a:gd name="connsiteY6" fmla="*/ 1693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279" h="6858000">
                <a:moveTo>
                  <a:pt x="0" y="0"/>
                </a:moveTo>
                <a:lnTo>
                  <a:pt x="5560279" y="0"/>
                </a:lnTo>
                <a:lnTo>
                  <a:pt x="5560279" y="6858000"/>
                </a:lnTo>
                <a:lnTo>
                  <a:pt x="2" y="6858000"/>
                </a:lnTo>
                <a:lnTo>
                  <a:pt x="146717" y="6688627"/>
                </a:lnTo>
                <a:cubicBezTo>
                  <a:pt x="877750" y="5802820"/>
                  <a:pt x="1316892" y="4667194"/>
                  <a:pt x="1316892" y="3429001"/>
                </a:cubicBezTo>
                <a:cubicBezTo>
                  <a:pt x="1316892" y="2190808"/>
                  <a:pt x="877750" y="1055182"/>
                  <a:pt x="146717" y="169375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EE3B03-D9C9-427E-985B-35C7B48B21CC}"/>
              </a:ext>
            </a:extLst>
          </p:cNvPr>
          <p:cNvSpPr/>
          <p:nvPr userDrawn="1"/>
        </p:nvSpPr>
        <p:spPr>
          <a:xfrm>
            <a:off x="5580920" y="0"/>
            <a:ext cx="6611081" cy="6858000"/>
          </a:xfrm>
          <a:custGeom>
            <a:avLst/>
            <a:gdLst>
              <a:gd name="connsiteX0" fmla="*/ 0 w 6611081"/>
              <a:gd name="connsiteY0" fmla="*/ 0 h 6858000"/>
              <a:gd name="connsiteX1" fmla="*/ 6611081 w 6611081"/>
              <a:gd name="connsiteY1" fmla="*/ 0 h 6858000"/>
              <a:gd name="connsiteX2" fmla="*/ 6611081 w 6611081"/>
              <a:gd name="connsiteY2" fmla="*/ 6858000 h 6858000"/>
              <a:gd name="connsiteX3" fmla="*/ 2 w 6611081"/>
              <a:gd name="connsiteY3" fmla="*/ 6858000 h 6858000"/>
              <a:gd name="connsiteX4" fmla="*/ 42403 w 6611081"/>
              <a:gd name="connsiteY4" fmla="*/ 6824680 h 6858000"/>
              <a:gd name="connsiteX5" fmla="*/ 1643795 w 6611081"/>
              <a:gd name="connsiteY5" fmla="*/ 3429001 h 6858000"/>
              <a:gd name="connsiteX6" fmla="*/ 42403 w 6611081"/>
              <a:gd name="connsiteY6" fmla="*/ 3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1081" h="6858000">
                <a:moveTo>
                  <a:pt x="0" y="0"/>
                </a:moveTo>
                <a:lnTo>
                  <a:pt x="6611081" y="0"/>
                </a:lnTo>
                <a:lnTo>
                  <a:pt x="6611081" y="6858000"/>
                </a:lnTo>
                <a:lnTo>
                  <a:pt x="2" y="6858000"/>
                </a:lnTo>
                <a:lnTo>
                  <a:pt x="42403" y="6824680"/>
                </a:lnTo>
                <a:cubicBezTo>
                  <a:pt x="1020414" y="6017554"/>
                  <a:pt x="1643795" y="4796077"/>
                  <a:pt x="1643795" y="3429001"/>
                </a:cubicBezTo>
                <a:cubicBezTo>
                  <a:pt x="1643795" y="2061925"/>
                  <a:pt x="1020414" y="840448"/>
                  <a:pt x="42403" y="3332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110D9-1054-479E-ACEE-4D8913589BCC}"/>
              </a:ext>
            </a:extLst>
          </p:cNvPr>
          <p:cNvSpPr/>
          <p:nvPr userDrawn="1"/>
        </p:nvSpPr>
        <p:spPr>
          <a:xfrm>
            <a:off x="-962025" y="-357187"/>
            <a:ext cx="7572375" cy="7572375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  <a:lumMod val="95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2604CB7-7062-43DF-958B-0C46AF4F9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380" y="1744079"/>
            <a:ext cx="5638801" cy="2034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C34A6-D6E6-4F09-8B0C-77270543D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0" y="5237096"/>
            <a:ext cx="3299870" cy="95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3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953751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5206665" y="140836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5847D3-EF07-468D-A590-E55D16FAB8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750" y="1130300"/>
            <a:ext cx="3964446" cy="4597400"/>
          </a:xfrm>
          <a:prstGeom prst="roundRect">
            <a:avLst>
              <a:gd name="adj" fmla="val 6507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665" y="2389433"/>
            <a:ext cx="6039185" cy="2425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536031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8C9CFA-DC07-4F4A-BE7D-492685603C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82B83BE-EA63-4BAE-8E1F-9AE453DDA8FB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8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953751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920415" y="131311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15" y="2198933"/>
            <a:ext cx="10325435" cy="26161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536031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2E2FA-5FC7-4F34-8DFB-17003BE68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770F69-0B63-4DB3-A1CC-8F42D391F6CB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3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6473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78" r:id="rId5"/>
    <p:sldLayoutId id="2147483674" r:id="rId6"/>
    <p:sldLayoutId id="2147483672" r:id="rId7"/>
    <p:sldLayoutId id="2147483670" r:id="rId8"/>
    <p:sldLayoutId id="2147483676" r:id="rId9"/>
    <p:sldLayoutId id="2147483677" r:id="rId10"/>
    <p:sldLayoutId id="2147483669" r:id="rId11"/>
    <p:sldLayoutId id="2147483662" r:id="rId12"/>
    <p:sldLayoutId id="2147483661" r:id="rId13"/>
    <p:sldLayoutId id="2147483657" r:id="rId14"/>
    <p:sldLayoutId id="2147483656" r:id="rId15"/>
    <p:sldLayoutId id="2147483655" r:id="rId16"/>
    <p:sldLayoutId id="2147483654" r:id="rId17"/>
    <p:sldLayoutId id="2147483653" r:id="rId18"/>
    <p:sldLayoutId id="2147483651" r:id="rId19"/>
    <p:sldLayoutId id="214748365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4F2C9CC-3390-44CA-8119-0D4046D073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5ED87-6252-44BC-B2E9-D1DB714F06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FAC2E-ED0E-4D33-898A-6EEA3DAB51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2E67FD-9CA8-414C-9421-8D505241C7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898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16B8E07-A968-4DE3-B1EA-42A252264F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6ED155-FAF1-49D0-9164-DC3DE057DC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369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9A23516-B09E-43CF-96C3-F28F4342B3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67DB73D-30B8-4345-AF4B-C0DDE37A87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EEC1E15-D09C-406D-8227-3EF7516F71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15805A-8616-7866-6F56-17AD10ED8FBF}"/>
              </a:ext>
            </a:extLst>
          </p:cNvPr>
          <p:cNvSpPr/>
          <p:nvPr/>
        </p:nvSpPr>
        <p:spPr>
          <a:xfrm>
            <a:off x="6210302" y="2533650"/>
            <a:ext cx="5638799" cy="4095750"/>
          </a:xfrm>
          <a:prstGeom prst="roundRect">
            <a:avLst>
              <a:gd name="adj" fmla="val 527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59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C985613-C964-4EC8-94F6-D6279933D1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51EE2A9-9317-4E2C-990F-359A7025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5B31CBB-49EB-4D36-A222-E7AD2AAD1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E39533-7411-4CBB-921E-5BE9CDF78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D41354-6D99-4D56-98E7-FE437C3D2FD5}"/>
              </a:ext>
            </a:extLst>
          </p:cNvPr>
          <p:cNvSpPr/>
          <p:nvPr/>
        </p:nvSpPr>
        <p:spPr>
          <a:xfrm>
            <a:off x="3994150" y="2971800"/>
            <a:ext cx="7943850" cy="1866900"/>
          </a:xfrm>
          <a:prstGeom prst="roundRect">
            <a:avLst>
              <a:gd name="adj" fmla="val 9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858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5B8275D7-1F8E-4858-AB09-5A50E8F1667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C94ECEE-C888-4154-99ED-1C79599616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880F2A45-A492-443D-B686-913F077D71B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5847050-EA62-4143-8025-055620C1391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C0119A5E-9B00-4E44-8A81-C7475CF083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3DCA83C3-BF5A-499E-B9B2-268314CCE76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3BF1BF93-8BA5-4C44-B193-00DFE500E6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FD86B800-99BD-4E53-AEA2-56C32CADAA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63C8F7C1-EC90-4C93-A03C-6F78F71905F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3DFC3C38-27F0-404C-B7E2-83488BDA03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4878098F-6DB7-4A42-8598-73E2F6BA289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63F44D13-B2D4-42AE-8232-8C0A3F02608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650BD0E-3D8D-49B0-A579-CB4B82A393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7914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B30ED3-89A5-401E-9249-DA74F4C5C9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FB7A56-B086-4FC2-8CDD-0EEEF9A473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63458-7CCE-4993-AE39-15AFBDF39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89BE2-823B-4639-A734-747127BC65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DA2DDD-222C-4240-9C0A-065D8762AC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0DABFC5-8CA2-405C-9FE6-8B68CDA441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0809DB-AE83-46D1-BB9C-0FC6C0255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2ADED6-6CE4-4967-9D6E-F816F945F9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A0E623F-BB7D-40CD-95DC-0DDC77C90A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EFE3315-E113-4CB7-854C-1D87BE5175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738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221FD-D8C1-4DED-8473-53DE51932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0491-6E28-4BA4-B247-0FA99C9859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87847-4C3B-44F4-8006-61156C7CE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DAB10-AFD2-4071-AE16-7935B7ADDE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225D0B-C6B6-427E-A59E-2EC9A1FB69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A68B42-7E57-4533-98E8-08A9378E8C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7800595-8678-41AF-A80D-9C81662CCC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535C50-CE43-4656-B7DD-C7EC7DB74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7E69A1D-FE56-4024-80F3-B5A6B0A2AA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573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70BA3-1A5D-49B9-9F7A-3E9EFAED10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EEFD96-D62A-40EE-9724-BB22D6E7BDF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F18F09F-0993-4643-B45B-6815EEADA8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054DD1F-7F8D-4A64-BB1E-46DECED1B0F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DAFCA3A-5E0B-4B3B-9DA5-02D9B816BE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878B56B-CC70-4A64-8494-E0FFB33DAB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8E7510-BF07-428C-903E-03613D1B59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1989FA-FF6E-4858-86A8-225377DC0A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7753AF2-1EC6-4BEC-8C16-12B02D4B7A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F29B237-680A-4355-9146-AE000848D1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060313A-240E-497E-A447-823459BFFA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78C0987-2718-4A71-8723-20AA1098592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EBE7F5F-F7BB-444E-9042-5B2D7EEA885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141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850B4C-F198-43C5-BDFA-CE79B00D1D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11E91B-BD6D-4222-AD60-5A715BC0A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E00FB5-1E70-44CD-AF67-8F77EE30A9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93EE0A-F87B-4CFF-A710-EB81A69C76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984C-9385-475C-883D-9EF0B71180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B8A4-4A51-4490-BCC1-BCE9B4E24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28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22BC118-7D61-4091-87AA-1B048C93B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2961-B20C-411D-8F7F-DC6B6F40FC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457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4B1F3-A302-4C48-9EEA-BBF58EE212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7244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8EA8BE3-B57A-48E2-B5B6-2AD9CB6402B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0ED6E0-0D99-4C4A-9F2F-8B834BA8F7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02CFA6C-984D-4D06-B675-0D8C44438A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7912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2F6A32-C2B2-463A-9641-15562E1AE0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0251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529F8D1-3AB4-4D5F-B49A-1854534782E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89DCFBE9-CA4A-4096-A85C-E8686EAEC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5574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CEBE7F-9F1A-4E03-938C-600F52519F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84CF-8D3F-40F0-A044-9D0BBDC048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7384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732EB4-4EE7-4CC0-976F-BF0951F124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1BCA3-2D99-4C7A-90CE-2CBBD40220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C373F-CF19-4056-A7EC-51D56FAE46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3419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5D4E5F9-7CE2-4063-89B0-21A61F86C5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97A765-1923-43D2-A043-029FFFC02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0112FA-9CDA-4216-9AAB-220823CBBE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0B3D5B5-4033-4889-8F60-317543415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4CA3A2E-3B5B-4654-824F-6BAE44414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C4825-261A-425B-E943-B6E44BAAA4A7}"/>
              </a:ext>
            </a:extLst>
          </p:cNvPr>
          <p:cNvSpPr/>
          <p:nvPr/>
        </p:nvSpPr>
        <p:spPr>
          <a:xfrm>
            <a:off x="6806221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64F374-5716-2D8B-F54C-4AC199BC7C04}"/>
              </a:ext>
            </a:extLst>
          </p:cNvPr>
          <p:cNvSpPr/>
          <p:nvPr/>
        </p:nvSpPr>
        <p:spPr>
          <a:xfrm>
            <a:off x="2883998" y="-1614950"/>
            <a:ext cx="2981325" cy="29813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F3F0E9-12CE-43E8-BAFB-C0A554DAC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903F3-1380-41EA-8027-C9693C519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E63A21-07C4-4690-AD4B-F128B1328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3A4C8-B176-464F-B9E2-70C1138C8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89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2958C-E399-4DB0-B4D8-E0B4C46333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3CD91F-99BE-478D-A884-9A64E20119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9B5B8D-8F12-4710-90C8-3AB94258D7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1CC7B6-622D-4FAD-A957-3079B0E345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05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7173B6-360C-41D4-9FE5-EB67578F4A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543FD-5675-49C2-92EB-DC8B009597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1E2F5E-15A4-4461-AE70-E619ECC21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A860329-F1BD-4B94-A080-EC6353D497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A83A9F1-6628-4525-B950-5DE9518CF7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59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">
  <a:themeElements>
    <a:clrScheme name="Custom 10">
      <a:dk1>
        <a:srgbClr val="212121"/>
      </a:dk1>
      <a:lt1>
        <a:srgbClr val="FFFFFF"/>
      </a:lt1>
      <a:dk2>
        <a:srgbClr val="3D3D3D"/>
      </a:dk2>
      <a:lt2>
        <a:srgbClr val="F5F5F5"/>
      </a:lt2>
      <a:accent1>
        <a:srgbClr val="1E224E"/>
      </a:accent1>
      <a:accent2>
        <a:srgbClr val="D5522B"/>
      </a:accent2>
      <a:accent3>
        <a:srgbClr val="8CADC6"/>
      </a:accent3>
      <a:accent4>
        <a:srgbClr val="1E224E"/>
      </a:accent4>
      <a:accent5>
        <a:srgbClr val="D5522B"/>
      </a:accent5>
      <a:accent6>
        <a:srgbClr val="8CADC6"/>
      </a:accent6>
      <a:hlink>
        <a:srgbClr val="002060"/>
      </a:hlink>
      <a:folHlink>
        <a:srgbClr val="7030A0"/>
      </a:folHlink>
    </a:clrScheme>
    <a:fontScheme name="Custom 5">
      <a:majorFont>
        <a:latin typeface="Lufga SemiBold"/>
        <a:ea typeface=""/>
        <a:cs typeface=""/>
      </a:majorFont>
      <a:minorFont>
        <a:latin typeface="Luf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3"/>
            </a:gs>
          </a:gsLst>
          <a:path path="circle">
            <a:fillToRect l="100000" t="100000"/>
          </a:path>
          <a:tileRect r="-100000" b="-100000"/>
        </a:gra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46442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Lufga SemiBold</vt:lpstr>
      <vt:lpstr>Wingdings</vt:lpstr>
      <vt:lpstr>Arial</vt:lpstr>
      <vt:lpstr>Calibri</vt:lpstr>
      <vt:lpstr>Josefin Sans</vt:lpstr>
      <vt:lpstr>Lufga</vt:lpstr>
      <vt:lpstr>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Mohsin Raza</cp:lastModifiedBy>
  <cp:revision>14624</cp:revision>
  <dcterms:created xsi:type="dcterms:W3CDTF">2020-12-28T06:02:04Z</dcterms:created>
  <dcterms:modified xsi:type="dcterms:W3CDTF">2025-02-09T21:56:14Z</dcterms:modified>
</cp:coreProperties>
</file>