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8"/>
  </p:notesMasterIdLst>
  <p:handoutMasterIdLst>
    <p:handoutMasterId r:id="rId9"/>
  </p:handoutMasterIdLst>
  <p:sldIdLst>
    <p:sldId id="1995" r:id="rId7"/>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99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444A"/>
    <a:srgbClr val="FFFFFF"/>
    <a:srgbClr val="D9DADB"/>
    <a:srgbClr val="D6532B"/>
    <a:srgbClr val="4A4D53"/>
    <a:srgbClr val="FEF000"/>
    <a:srgbClr val="9CF00D"/>
    <a:srgbClr val="FF9349"/>
    <a:srgbClr val="0078D5"/>
    <a:srgbClr val="D8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0" autoAdjust="0"/>
    <p:restoredTop sz="63041" autoAdjust="0"/>
  </p:normalViewPr>
  <p:slideViewPr>
    <p:cSldViewPr snapToGrid="0">
      <p:cViewPr varScale="1">
        <p:scale>
          <a:sx n="116" d="100"/>
          <a:sy n="116" d="100"/>
        </p:scale>
        <p:origin x="84" y="18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75"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1/30/2020 2:03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1/30/2020 2:03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1/30/2020 2:06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
        <p:nvSpPr>
          <p:cNvPr id="3" name="Notes Placeholder 2">
            <a:extLst>
              <a:ext uri="{FF2B5EF4-FFF2-40B4-BE49-F238E27FC236}">
                <a16:creationId xmlns:a16="http://schemas.microsoft.com/office/drawing/2014/main" id="{9A8440AA-50CB-42F8-9174-43B0EC768C5F}"/>
              </a:ext>
            </a:extLst>
          </p:cNvPr>
          <p:cNvSpPr>
            <a:spLocks noGrp="1"/>
          </p:cNvSpPr>
          <p:nvPr>
            <p:ph type="body" idx="1"/>
          </p:nvPr>
        </p:nvSpPr>
        <p:spPr/>
        <p:txBody>
          <a:bodyPr/>
          <a:lstStyle/>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a:t>
            </a:r>
            <a:r>
              <a:rPr lang="es-ES" sz="900" b="0" i="0" kern="1200" dirty="0" err="1">
                <a:solidFill>
                  <a:schemeClr val="tx1"/>
                </a:solidFill>
                <a:effectLst/>
                <a:latin typeface="Segoe UI" panose="020B0502040204020203" pitchFamily="34" charset="0"/>
                <a:ea typeface="+mn-ea"/>
                <a:cs typeface="+mn-cs"/>
              </a:rPr>
              <a:t>devOps</a:t>
            </a:r>
            <a:r>
              <a:rPr lang="es-ES" sz="900" b="0" i="0" kern="1200" dirty="0">
                <a:solidFill>
                  <a:schemeClr val="tx1"/>
                </a:solidFill>
                <a:effectLst/>
                <a:latin typeface="Segoe UI" panose="020B0502040204020203" pitchFamily="34" charset="0"/>
                <a:ea typeface="+mn-ea"/>
                <a:cs typeface="+mn-cs"/>
              </a:rPr>
              <a:t> son dos palabras que están </a:t>
            </a:r>
          </a:p>
          <a:p>
            <a:r>
              <a:rPr lang="es-ES" sz="900" b="0" i="0" kern="1200" dirty="0">
                <a:solidFill>
                  <a:schemeClr val="tx1"/>
                </a:solidFill>
                <a:effectLst/>
                <a:latin typeface="Segoe UI" panose="020B0502040204020203" pitchFamily="34" charset="0"/>
                <a:ea typeface="+mn-ea"/>
                <a:cs typeface="+mn-cs"/>
              </a:rPr>
              <a:t>de moda en nuestro sector.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se está </a:t>
            </a:r>
          </a:p>
          <a:p>
            <a:r>
              <a:rPr lang="es-ES" sz="900" b="0" i="0" kern="1200" dirty="0">
                <a:solidFill>
                  <a:schemeClr val="tx1"/>
                </a:solidFill>
                <a:effectLst/>
                <a:latin typeface="Segoe UI" panose="020B0502040204020203" pitchFamily="34" charset="0"/>
                <a:ea typeface="+mn-ea"/>
                <a:cs typeface="+mn-cs"/>
              </a:rPr>
              <a:t>convirtiendo en algo más accesible para más </a:t>
            </a:r>
          </a:p>
          <a:p>
            <a:r>
              <a:rPr lang="es-ES" sz="900" b="0" i="0" kern="1200" dirty="0">
                <a:solidFill>
                  <a:schemeClr val="tx1"/>
                </a:solidFill>
                <a:effectLst/>
                <a:latin typeface="Segoe UI" panose="020B0502040204020203" pitchFamily="34" charset="0"/>
                <a:ea typeface="+mn-ea"/>
                <a:cs typeface="+mn-cs"/>
              </a:rPr>
              <a:t>organizaciones, pero con esa accesibilidad llega la </a:t>
            </a:r>
          </a:p>
          <a:p>
            <a:r>
              <a:rPr lang="es-ES" sz="900" b="0" i="0" kern="1200" dirty="0">
                <a:solidFill>
                  <a:schemeClr val="tx1"/>
                </a:solidFill>
                <a:effectLst/>
                <a:latin typeface="Segoe UI" panose="020B0502040204020203" pitchFamily="34" charset="0"/>
                <a:ea typeface="+mn-ea"/>
                <a:cs typeface="+mn-cs"/>
              </a:rPr>
              <a:t>necesidad de gestionar nuestros proyectos de ML del </a:t>
            </a:r>
          </a:p>
          <a:p>
            <a:r>
              <a:rPr lang="es-ES" sz="900" b="0" i="0" kern="1200" dirty="0">
                <a:solidFill>
                  <a:schemeClr val="tx1"/>
                </a:solidFill>
                <a:effectLst/>
                <a:latin typeface="Segoe UI" panose="020B0502040204020203" pitchFamily="34" charset="0"/>
                <a:ea typeface="+mn-ea"/>
                <a:cs typeface="+mn-cs"/>
              </a:rPr>
              <a:t>mismo modo que hacemos con el resto del nuestro </a:t>
            </a:r>
          </a:p>
          <a:p>
            <a:r>
              <a:rPr lang="es-ES" sz="900" b="0" i="0" kern="1200" dirty="0">
                <a:solidFill>
                  <a:schemeClr val="tx1"/>
                </a:solidFill>
                <a:effectLst/>
                <a:latin typeface="Segoe UI" panose="020B0502040204020203" pitchFamily="34" charset="0"/>
                <a:ea typeface="+mn-ea"/>
                <a:cs typeface="+mn-cs"/>
              </a:rPr>
              <a:t>software</a:t>
            </a:r>
          </a:p>
          <a:p>
            <a:r>
              <a:rPr lang="es-ES" sz="900" b="0" i="0" kern="1200" dirty="0" err="1">
                <a:solidFill>
                  <a:schemeClr val="tx1"/>
                </a:solidFill>
                <a:effectLst/>
                <a:latin typeface="Segoe UI" panose="020B0502040204020203" pitchFamily="34" charset="0"/>
                <a:ea typeface="+mn-ea"/>
                <a:cs typeface="+mn-cs"/>
              </a:rPr>
              <a:t>MLOps</a:t>
            </a:r>
            <a:r>
              <a:rPr lang="es-ES" sz="900" b="0" i="0" kern="1200" dirty="0">
                <a:solidFill>
                  <a:schemeClr val="tx1"/>
                </a:solidFill>
                <a:effectLst/>
                <a:latin typeface="Segoe UI" panose="020B0502040204020203" pitchFamily="34" charset="0"/>
                <a:ea typeface="+mn-ea"/>
                <a:cs typeface="+mn-cs"/>
              </a:rPr>
              <a:t>,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Operations</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or</a:t>
            </a:r>
            <a:r>
              <a:rPr lang="es-ES" sz="900" b="0" i="0" kern="1200" dirty="0">
                <a:solidFill>
                  <a:schemeClr val="tx1"/>
                </a:solidFill>
                <a:effectLst/>
                <a:latin typeface="Segoe UI" panose="020B0502040204020203" pitchFamily="34" charset="0"/>
                <a:ea typeface="+mn-ea"/>
                <a:cs typeface="+mn-cs"/>
              </a:rPr>
              <a:t> DevOps para </a:t>
            </a:r>
          </a:p>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es la confluencia de DevOps y Machine </a:t>
            </a:r>
          </a:p>
          <a:p>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eso es lo que vamos </a:t>
            </a:r>
            <a:r>
              <a:rPr lang="es-ES" sz="900" b="0" i="0" kern="1200">
                <a:solidFill>
                  <a:schemeClr val="tx1"/>
                </a:solidFill>
                <a:effectLst/>
                <a:latin typeface="Segoe UI" panose="020B0502040204020203" pitchFamily="34" charset="0"/>
                <a:ea typeface="+mn-ea"/>
                <a:cs typeface="+mn-cs"/>
              </a:rPr>
              <a:t>a ver </a:t>
            </a:r>
            <a:r>
              <a:rPr lang="es-ES" sz="900" b="0" i="0" kern="1200" dirty="0">
                <a:solidFill>
                  <a:schemeClr val="tx1"/>
                </a:solidFill>
                <a:effectLst/>
                <a:latin typeface="Segoe UI" panose="020B0502040204020203" pitchFamily="34" charset="0"/>
                <a:ea typeface="+mn-ea"/>
                <a:cs typeface="+mn-cs"/>
              </a:rPr>
              <a:t>ahora</a:t>
            </a:r>
          </a:p>
          <a:p>
            <a:endParaRPr lang="es-ES" dirty="0"/>
          </a:p>
        </p:txBody>
      </p:sp>
    </p:spTree>
    <p:extLst>
      <p:ext uri="{BB962C8B-B14F-4D97-AF65-F5344CB8AC3E}">
        <p14:creationId xmlns:p14="http://schemas.microsoft.com/office/powerpoint/2010/main" val="2099345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9.png"/><Relationship Id="rId18" Type="http://schemas.openxmlformats.org/officeDocument/2006/relationships/image" Target="../media/image22.emf"/><Relationship Id="rId3" Type="http://schemas.openxmlformats.org/officeDocument/2006/relationships/image" Target="../media/image11.png"/><Relationship Id="rId7" Type="http://schemas.openxmlformats.org/officeDocument/2006/relationships/oleObject" Target="../embeddings/oleObject22.bin"/><Relationship Id="rId12" Type="http://schemas.openxmlformats.org/officeDocument/2006/relationships/image" Target="../media/image15.png"/><Relationship Id="rId17" Type="http://schemas.openxmlformats.org/officeDocument/2006/relationships/oleObject" Target="../embeddings/oleObject24.bin"/><Relationship Id="rId2" Type="http://schemas.openxmlformats.org/officeDocument/2006/relationships/slideMaster" Target="../slideMasters/slideMaster1.xml"/><Relationship Id="rId16" Type="http://schemas.openxmlformats.org/officeDocument/2006/relationships/image" Target="../media/image5.emf"/><Relationship Id="rId1" Type="http://schemas.openxmlformats.org/officeDocument/2006/relationships/vmlDrawing" Target="../drawings/vmlDrawing8.vml"/><Relationship Id="rId6" Type="http://schemas.openxmlformats.org/officeDocument/2006/relationships/image" Target="../media/image18.png"/><Relationship Id="rId11" Type="http://schemas.openxmlformats.org/officeDocument/2006/relationships/image" Target="../media/image14.png"/><Relationship Id="rId5" Type="http://schemas.openxmlformats.org/officeDocument/2006/relationships/image" Target="../media/image17.png"/><Relationship Id="rId15" Type="http://schemas.openxmlformats.org/officeDocument/2006/relationships/oleObject" Target="../embeddings/oleObject23.bin"/><Relationship Id="rId10" Type="http://schemas.openxmlformats.org/officeDocument/2006/relationships/image" Target="../media/image13.png"/><Relationship Id="rId19"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12.png"/><Relationship Id="rId14"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oleObject" Target="../embeddings/oleObject13.bin"/><Relationship Id="rId7" Type="http://schemas.openxmlformats.org/officeDocument/2006/relationships/image" Target="../media/image3.emf"/><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12.png"/><Relationship Id="rId5" Type="http://schemas.openxmlformats.org/officeDocument/2006/relationships/image" Target="../media/image10.emf"/><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emf"/><Relationship Id="rId9" Type="http://schemas.openxmlformats.org/officeDocument/2006/relationships/image" Target="../media/image4.emf"/><Relationship Id="rId14" Type="http://schemas.openxmlformats.org/officeDocument/2006/relationships/image" Target="../media/image1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150"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151"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3"/>
          <a:stretch>
            <a:fillRect/>
          </a:stretch>
        </p:blipFill>
        <p:spPr>
          <a:xfrm>
            <a:off x="5345394" y="5095658"/>
            <a:ext cx="2243624" cy="690346"/>
          </a:xfrm>
          <a:prstGeom prst="rect">
            <a:avLst/>
          </a:prstGeom>
        </p:spPr>
      </p:pic>
      <p:pic>
        <p:nvPicPr>
          <p:cNvPr id="21" name="Imagen 20">
            <a:extLst>
              <a:ext uri="{FF2B5EF4-FFF2-40B4-BE49-F238E27FC236}">
                <a16:creationId xmlns:a16="http://schemas.microsoft.com/office/drawing/2014/main" id="{EA47249B-0A00-4EC9-853D-FB22115FF5E0}"/>
              </a:ext>
            </a:extLst>
          </p:cNvPr>
          <p:cNvPicPr>
            <a:picLocks noChangeAspect="1"/>
          </p:cNvPicPr>
          <p:nvPr userDrawn="1"/>
        </p:nvPicPr>
        <p:blipFill>
          <a:blip r:embed="rId4"/>
          <a:stretch>
            <a:fillRect/>
          </a:stretch>
        </p:blipFill>
        <p:spPr>
          <a:xfrm>
            <a:off x="9832743" y="4758278"/>
            <a:ext cx="1706139" cy="853070"/>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5"/>
          <a:stretch>
            <a:fillRect/>
          </a:stretch>
        </p:blipFill>
        <p:spPr>
          <a:xfrm>
            <a:off x="7846898" y="5702754"/>
            <a:ext cx="1582743" cy="586201"/>
          </a:xfrm>
          <a:prstGeom prst="rect">
            <a:avLst/>
          </a:prstGeom>
        </p:spPr>
      </p:pic>
      <p:pic>
        <p:nvPicPr>
          <p:cNvPr id="25" name="Imagen 24">
            <a:extLst>
              <a:ext uri="{FF2B5EF4-FFF2-40B4-BE49-F238E27FC236}">
                <a16:creationId xmlns:a16="http://schemas.microsoft.com/office/drawing/2014/main" id="{C690D32E-0505-4185-A9FC-3FE712CB84E5}"/>
              </a:ext>
            </a:extLst>
          </p:cNvPr>
          <p:cNvPicPr>
            <a:picLocks noChangeAspect="1"/>
          </p:cNvPicPr>
          <p:nvPr userDrawn="1"/>
        </p:nvPicPr>
        <p:blipFill>
          <a:blip r:embed="rId6"/>
          <a:stretch>
            <a:fillRect/>
          </a:stretch>
        </p:blipFill>
        <p:spPr>
          <a:xfrm>
            <a:off x="5712628" y="5806912"/>
            <a:ext cx="1626537" cy="560747"/>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613029152"/>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365" name="CorelDRAW" r:id="rId7" imgW="10437565" imgH="1396161" progId="CorelDraw.Graphic.21">
                  <p:embed/>
                </p:oleObj>
              </mc:Choice>
              <mc:Fallback>
                <p:oleObj name="CorelDRAW" r:id="rId7"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8"/>
                      <a:stretch>
                        <a:fillRect/>
                      </a:stretch>
                    </p:blipFill>
                    <p:spPr>
                      <a:xfrm>
                        <a:off x="762990" y="284429"/>
                        <a:ext cx="2572522" cy="343916"/>
                      </a:xfrm>
                      <a:prstGeom prst="rect">
                        <a:avLst/>
                      </a:prstGeom>
                    </p:spPr>
                  </p:pic>
                </p:oleObj>
              </mc:Fallback>
            </mc:AlternateContent>
          </a:graphicData>
        </a:graphic>
      </p:graphicFrame>
      <p:pic>
        <p:nvPicPr>
          <p:cNvPr id="20" name="Imagen 19">
            <a:extLst>
              <a:ext uri="{FF2B5EF4-FFF2-40B4-BE49-F238E27FC236}">
                <a16:creationId xmlns:a16="http://schemas.microsoft.com/office/drawing/2014/main" id="{98E283D3-B5CD-40E1-A09C-C2F6C18E8A76}"/>
              </a:ext>
            </a:extLst>
          </p:cNvPr>
          <p:cNvPicPr>
            <a:picLocks noChangeAspect="1"/>
          </p:cNvPicPr>
          <p:nvPr userDrawn="1"/>
        </p:nvPicPr>
        <p:blipFill>
          <a:blip r:embed="rId9"/>
          <a:stretch>
            <a:fillRect/>
          </a:stretch>
        </p:blipFill>
        <p:spPr>
          <a:xfrm>
            <a:off x="9937374" y="5707327"/>
            <a:ext cx="1582743" cy="654928"/>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722025" y="5136380"/>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3123589" y="5173197"/>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3167660" y="5817473"/>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3"/>
          <a:stretch>
            <a:fillRect/>
          </a:stretch>
        </p:blipFill>
        <p:spPr>
          <a:xfrm>
            <a:off x="861641" y="5880912"/>
            <a:ext cx="1800350" cy="409170"/>
          </a:xfrm>
          <a:prstGeom prst="rect">
            <a:avLst/>
          </a:prstGeom>
        </p:spPr>
      </p:pic>
      <p:pic>
        <p:nvPicPr>
          <p:cNvPr id="34" name="Imagen 33">
            <a:extLst>
              <a:ext uri="{FF2B5EF4-FFF2-40B4-BE49-F238E27FC236}">
                <a16:creationId xmlns:a16="http://schemas.microsoft.com/office/drawing/2014/main" id="{F72876E5-7925-4FD2-9DA0-8FCB7123AE45}"/>
              </a:ext>
            </a:extLst>
          </p:cNvPr>
          <p:cNvPicPr>
            <a:picLocks noChangeAspect="1"/>
          </p:cNvPicPr>
          <p:nvPr userDrawn="1"/>
        </p:nvPicPr>
        <p:blipFill>
          <a:blip r:embed="rId14"/>
          <a:stretch>
            <a:fillRect/>
          </a:stretch>
        </p:blipFill>
        <p:spPr>
          <a:xfrm>
            <a:off x="7846898" y="5010780"/>
            <a:ext cx="1621372" cy="668384"/>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1179358689"/>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366" name="CorelDRAW" r:id="rId15" imgW="1486020" imgH="1396161" progId="CorelDraw.Graphic.21">
                  <p:embed/>
                </p:oleObj>
              </mc:Choice>
              <mc:Fallback>
                <p:oleObj name="CorelDRAW" r:id="rId15"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16"/>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206795152"/>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spid="_x0000_s11367" name="CorelDRAW" r:id="rId17" imgW="3857236" imgH="777027" progId="CorelDraw.Graphic.21">
                  <p:embed/>
                </p:oleObj>
              </mc:Choice>
              <mc:Fallback>
                <p:oleObj name="CorelDRAW" r:id="rId17"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18"/>
                      <a:stretch>
                        <a:fillRect/>
                      </a:stretch>
                    </p:blipFill>
                    <p:spPr>
                      <a:xfrm>
                        <a:off x="4813301" y="323389"/>
                        <a:ext cx="2807258" cy="564916"/>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458678"/>
            <a:ext cx="3139223"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Ayúdanos a mejorar!</a:t>
            </a:r>
          </a:p>
        </p:txBody>
      </p:sp>
      <p:pic>
        <p:nvPicPr>
          <p:cNvPr id="27" name="Imagen 26">
            <a:extLst>
              <a:ext uri="{FF2B5EF4-FFF2-40B4-BE49-F238E27FC236}">
                <a16:creationId xmlns:a16="http://schemas.microsoft.com/office/drawing/2014/main" id="{B71E08AD-99C8-429A-A700-41B823D302BC}"/>
              </a:ext>
            </a:extLst>
          </p:cNvPr>
          <p:cNvPicPr>
            <a:picLocks noChangeAspect="1"/>
          </p:cNvPicPr>
          <p:nvPr userDrawn="1"/>
        </p:nvPicPr>
        <p:blipFill>
          <a:blip r:embed="rId19"/>
          <a:stretch>
            <a:fillRect/>
          </a:stretch>
        </p:blipFill>
        <p:spPr>
          <a:xfrm>
            <a:off x="8365155" y="1048069"/>
            <a:ext cx="3252538" cy="3252538"/>
          </a:xfrm>
          <a:prstGeom prst="rect">
            <a:avLst/>
          </a:prstGeom>
        </p:spPr>
      </p:pic>
    </p:spTree>
    <p:extLst>
      <p:ext uri="{BB962C8B-B14F-4D97-AF65-F5344CB8AC3E}">
        <p14:creationId xmlns:p14="http://schemas.microsoft.com/office/powerpoint/2010/main" val="91822910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solidFill>
              <a:srgbClr val="4A4D5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213"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214"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294"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295"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rgbClr val="4A4D53"/>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321"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5"/>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322" name="CorelDRAW" r:id="rId6" imgW="10437565" imgH="1396161" progId="CorelDraw.Graphic.21">
                  <p:embed/>
                </p:oleObj>
              </mc:Choice>
              <mc:Fallback>
                <p:oleObj name="CorelDRAW" r:id="rId6"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7"/>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2231310818"/>
              </p:ext>
            </p:extLst>
          </p:nvPr>
        </p:nvGraphicFramePr>
        <p:xfrm>
          <a:off x="9075344" y="355940"/>
          <a:ext cx="2463538" cy="346251"/>
        </p:xfrm>
        <a:graphic>
          <a:graphicData uri="http://schemas.openxmlformats.org/presentationml/2006/ole">
            <mc:AlternateContent xmlns:mc="http://schemas.openxmlformats.org/markup-compatibility/2006">
              <mc:Choice xmlns:v="urn:schemas-microsoft-com:vml" Requires="v">
                <p:oleObj spid="_x0000_s7323" name="CorelDRAW" r:id="rId8" imgW="9928182" imgH="1396161" progId="CorelDraw.Graphic.21">
                  <p:embed/>
                </p:oleObj>
              </mc:Choice>
              <mc:Fallback>
                <p:oleObj name="CorelDRAW" r:id="rId8"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9"/>
                      <a:stretch>
                        <a:fillRect/>
                      </a:stretch>
                    </p:blipFill>
                    <p:spPr>
                      <a:xfrm>
                        <a:off x="9075344" y="355940"/>
                        <a:ext cx="2463538" cy="34625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666DAE67-E605-45F4-ADCE-93183E93F207}"/>
              </a:ext>
            </a:extLst>
          </p:cNvPr>
          <p:cNvPicPr>
            <a:picLocks noChangeAspect="1"/>
          </p:cNvPicPr>
          <p:nvPr userDrawn="1"/>
        </p:nvPicPr>
        <p:blipFill>
          <a:blip r:embed="rId10"/>
          <a:stretch>
            <a:fillRect/>
          </a:stretch>
        </p:blipFill>
        <p:spPr>
          <a:xfrm>
            <a:off x="439336" y="3998254"/>
            <a:ext cx="3299139" cy="1015120"/>
          </a:xfrm>
          <a:prstGeom prst="rect">
            <a:avLst/>
          </a:prstGeom>
        </p:spPr>
      </p:pic>
      <p:pic>
        <p:nvPicPr>
          <p:cNvPr id="18" name="Imagen 17">
            <a:extLst>
              <a:ext uri="{FF2B5EF4-FFF2-40B4-BE49-F238E27FC236}">
                <a16:creationId xmlns:a16="http://schemas.microsoft.com/office/drawing/2014/main" id="{1B578503-B9D8-4795-A29E-DBAAA9F8FFCF}"/>
              </a:ext>
            </a:extLst>
          </p:cNvPr>
          <p:cNvPicPr>
            <a:picLocks noChangeAspect="1"/>
          </p:cNvPicPr>
          <p:nvPr userDrawn="1"/>
        </p:nvPicPr>
        <p:blipFill>
          <a:blip r:embed="rId11"/>
          <a:stretch>
            <a:fillRect/>
          </a:stretch>
        </p:blipFill>
        <p:spPr>
          <a:xfrm>
            <a:off x="8759981" y="5106959"/>
            <a:ext cx="2450157" cy="1013859"/>
          </a:xfrm>
          <a:prstGeom prst="rect">
            <a:avLst/>
          </a:prstGeom>
        </p:spPr>
      </p:pic>
      <p:pic>
        <p:nvPicPr>
          <p:cNvPr id="20" name="Imagen 19">
            <a:extLst>
              <a:ext uri="{FF2B5EF4-FFF2-40B4-BE49-F238E27FC236}">
                <a16:creationId xmlns:a16="http://schemas.microsoft.com/office/drawing/2014/main" id="{BB2A0790-E14E-4A4C-97C3-45D54604BD05}"/>
              </a:ext>
            </a:extLst>
          </p:cNvPr>
          <p:cNvPicPr>
            <a:picLocks noChangeAspect="1"/>
          </p:cNvPicPr>
          <p:nvPr userDrawn="1"/>
        </p:nvPicPr>
        <p:blipFill>
          <a:blip r:embed="rId12"/>
          <a:stretch>
            <a:fillRect/>
          </a:stretch>
        </p:blipFill>
        <p:spPr>
          <a:xfrm>
            <a:off x="4719585" y="2889461"/>
            <a:ext cx="2964216" cy="912066"/>
          </a:xfrm>
          <a:prstGeom prst="rect">
            <a:avLst/>
          </a:prstGeom>
        </p:spPr>
      </p:pic>
      <p:pic>
        <p:nvPicPr>
          <p:cNvPr id="22" name="Imagen 21">
            <a:extLst>
              <a:ext uri="{FF2B5EF4-FFF2-40B4-BE49-F238E27FC236}">
                <a16:creationId xmlns:a16="http://schemas.microsoft.com/office/drawing/2014/main" id="{D6BDD0E0-5E92-44B2-A116-77F7C174D3B3}"/>
              </a:ext>
            </a:extLst>
          </p:cNvPr>
          <p:cNvPicPr>
            <a:picLocks noChangeAspect="1"/>
          </p:cNvPicPr>
          <p:nvPr userDrawn="1"/>
        </p:nvPicPr>
        <p:blipFill>
          <a:blip r:embed="rId13"/>
          <a:stretch>
            <a:fillRect/>
          </a:stretch>
        </p:blipFill>
        <p:spPr>
          <a:xfrm>
            <a:off x="4694096" y="4103833"/>
            <a:ext cx="3152727" cy="824437"/>
          </a:xfrm>
          <a:prstGeom prst="rect">
            <a:avLst/>
          </a:prstGeom>
        </p:spPr>
      </p:pic>
      <p:pic>
        <p:nvPicPr>
          <p:cNvPr id="24" name="Imagen 23">
            <a:extLst>
              <a:ext uri="{FF2B5EF4-FFF2-40B4-BE49-F238E27FC236}">
                <a16:creationId xmlns:a16="http://schemas.microsoft.com/office/drawing/2014/main" id="{B3C0868B-1CA7-412F-A27D-C7357C84FC0F}"/>
              </a:ext>
            </a:extLst>
          </p:cNvPr>
          <p:cNvPicPr>
            <a:picLocks noChangeAspect="1"/>
          </p:cNvPicPr>
          <p:nvPr userDrawn="1"/>
        </p:nvPicPr>
        <p:blipFill>
          <a:blip r:embed="rId14"/>
          <a:stretch>
            <a:fillRect/>
          </a:stretch>
        </p:blipFill>
        <p:spPr>
          <a:xfrm>
            <a:off x="8661243" y="2567020"/>
            <a:ext cx="2801436" cy="861980"/>
          </a:xfrm>
          <a:prstGeom prst="rect">
            <a:avLst/>
          </a:prstGeom>
        </p:spPr>
      </p:pic>
      <p:pic>
        <p:nvPicPr>
          <p:cNvPr id="26" name="Imagen 25">
            <a:extLst>
              <a:ext uri="{FF2B5EF4-FFF2-40B4-BE49-F238E27FC236}">
                <a16:creationId xmlns:a16="http://schemas.microsoft.com/office/drawing/2014/main" id="{ECC39EA2-98CA-4282-AE76-349C6F9CF429}"/>
              </a:ext>
            </a:extLst>
          </p:cNvPr>
          <p:cNvPicPr>
            <a:picLocks noChangeAspect="1"/>
          </p:cNvPicPr>
          <p:nvPr userDrawn="1"/>
        </p:nvPicPr>
        <p:blipFill>
          <a:blip r:embed="rId15"/>
          <a:stretch>
            <a:fillRect/>
          </a:stretch>
        </p:blipFill>
        <p:spPr>
          <a:xfrm>
            <a:off x="794854" y="1381235"/>
            <a:ext cx="2508794" cy="1254397"/>
          </a:xfrm>
          <a:prstGeom prst="rect">
            <a:avLst/>
          </a:prstGeom>
        </p:spPr>
      </p:pic>
      <p:pic>
        <p:nvPicPr>
          <p:cNvPr id="29" name="Imagen 28">
            <a:extLst>
              <a:ext uri="{FF2B5EF4-FFF2-40B4-BE49-F238E27FC236}">
                <a16:creationId xmlns:a16="http://schemas.microsoft.com/office/drawing/2014/main" id="{2136FD50-46C3-4163-A95D-7AEC6FE3ACC4}"/>
              </a:ext>
            </a:extLst>
          </p:cNvPr>
          <p:cNvPicPr>
            <a:picLocks noChangeAspect="1"/>
          </p:cNvPicPr>
          <p:nvPr userDrawn="1"/>
        </p:nvPicPr>
        <p:blipFill>
          <a:blip r:embed="rId16"/>
          <a:stretch>
            <a:fillRect/>
          </a:stretch>
        </p:blipFill>
        <p:spPr>
          <a:xfrm>
            <a:off x="989844" y="5106959"/>
            <a:ext cx="2327347" cy="861980"/>
          </a:xfrm>
          <a:prstGeom prst="rect">
            <a:avLst/>
          </a:prstGeom>
        </p:spPr>
      </p:pic>
      <p:pic>
        <p:nvPicPr>
          <p:cNvPr id="31" name="Imagen 30">
            <a:extLst>
              <a:ext uri="{FF2B5EF4-FFF2-40B4-BE49-F238E27FC236}">
                <a16:creationId xmlns:a16="http://schemas.microsoft.com/office/drawing/2014/main" id="{535647BB-A716-4D13-804D-2F120A78A335}"/>
              </a:ext>
            </a:extLst>
          </p:cNvPr>
          <p:cNvPicPr>
            <a:picLocks noChangeAspect="1"/>
          </p:cNvPicPr>
          <p:nvPr userDrawn="1"/>
        </p:nvPicPr>
        <p:blipFill>
          <a:blip r:embed="rId17"/>
          <a:stretch>
            <a:fillRect/>
          </a:stretch>
        </p:blipFill>
        <p:spPr>
          <a:xfrm>
            <a:off x="893033" y="2976976"/>
            <a:ext cx="2391743" cy="824551"/>
          </a:xfrm>
          <a:prstGeom prst="rect">
            <a:avLst/>
          </a:prstGeom>
        </p:spPr>
      </p:pic>
      <p:pic>
        <p:nvPicPr>
          <p:cNvPr id="32" name="Imagen 31">
            <a:extLst>
              <a:ext uri="{FF2B5EF4-FFF2-40B4-BE49-F238E27FC236}">
                <a16:creationId xmlns:a16="http://schemas.microsoft.com/office/drawing/2014/main" id="{6E703536-6281-430B-AFCD-78CA82F7A846}"/>
              </a:ext>
            </a:extLst>
          </p:cNvPr>
          <p:cNvPicPr>
            <a:picLocks noChangeAspect="1"/>
          </p:cNvPicPr>
          <p:nvPr userDrawn="1"/>
        </p:nvPicPr>
        <p:blipFill>
          <a:blip r:embed="rId18"/>
          <a:stretch>
            <a:fillRect/>
          </a:stretch>
        </p:blipFill>
        <p:spPr>
          <a:xfrm>
            <a:off x="4946795" y="5313055"/>
            <a:ext cx="2647327" cy="601665"/>
          </a:xfrm>
          <a:prstGeom prst="rect">
            <a:avLst/>
          </a:prstGeom>
        </p:spPr>
      </p:pic>
      <p:pic>
        <p:nvPicPr>
          <p:cNvPr id="33" name="Imagen 32">
            <a:extLst>
              <a:ext uri="{FF2B5EF4-FFF2-40B4-BE49-F238E27FC236}">
                <a16:creationId xmlns:a16="http://schemas.microsoft.com/office/drawing/2014/main" id="{B7F50AA0-0B6C-45CF-8CBC-5C9749B90D87}"/>
              </a:ext>
            </a:extLst>
          </p:cNvPr>
          <p:cNvPicPr>
            <a:picLocks noChangeAspect="1"/>
          </p:cNvPicPr>
          <p:nvPr userDrawn="1"/>
        </p:nvPicPr>
        <p:blipFill>
          <a:blip r:embed="rId19"/>
          <a:stretch>
            <a:fillRect/>
          </a:stretch>
        </p:blipFill>
        <p:spPr>
          <a:xfrm>
            <a:off x="8912515" y="3685844"/>
            <a:ext cx="2384149" cy="982827"/>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224"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225"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226"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356"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357"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358"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398"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399"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400"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401"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402"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403"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
        <p:nvSpPr>
          <p:cNvPr id="49" name="Rectangle 13">
            <a:extLst>
              <a:ext uri="{FF2B5EF4-FFF2-40B4-BE49-F238E27FC236}">
                <a16:creationId xmlns:a16="http://schemas.microsoft.com/office/drawing/2014/main" id="{C0B55C82-A711-4DA9-8BAD-72655EF852FA}"/>
              </a:ext>
            </a:extLst>
          </p:cNvPr>
          <p:cNvSpPr/>
          <p:nvPr userDrawn="1"/>
        </p:nvSpPr>
        <p:spPr bwMode="auto">
          <a:xfrm>
            <a:off x="9924669" y="-757793"/>
            <a:ext cx="451231" cy="558274"/>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a:t>
            </a:r>
            <a:r>
              <a:rPr lang="en-US" dirty="0" err="1">
                <a:solidFill>
                  <a:schemeClr val="bg1"/>
                </a:solidFill>
              </a:rPr>
              <a:t>GlobalAIBootcamp</a:t>
            </a:r>
            <a:endParaRPr lang="en-US" dirty="0">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259729"/>
            <a:ext cx="5510213" cy="2215991"/>
          </a:xfrm>
        </p:spPr>
        <p:txBody>
          <a:bodyPr/>
          <a:lstStyle/>
          <a:p>
            <a:r>
              <a:rPr lang="es-ES" dirty="0"/>
              <a:t>Mejorando el rendimiento de un servidor con </a:t>
            </a:r>
            <a:br>
              <a:rPr lang="es-ES" dirty="0"/>
            </a:br>
            <a:r>
              <a:rPr lang="es-ES" dirty="0"/>
              <a:t>Inteligencia Artificial</a:t>
            </a:r>
            <a:endParaRPr lang="en-US" dirty="0"/>
          </a:p>
        </p:txBody>
      </p:sp>
      <p:sp>
        <p:nvSpPr>
          <p:cNvPr id="7" name="Text Placeholder 6">
            <a:extLst>
              <a:ext uri="{FF2B5EF4-FFF2-40B4-BE49-F238E27FC236}">
                <a16:creationId xmlns:a16="http://schemas.microsoft.com/office/drawing/2014/main" id="{A01272F3-55BE-4FF4-8EBD-9ABF881E9BB1}"/>
              </a:ext>
            </a:extLst>
          </p:cNvPr>
          <p:cNvSpPr>
            <a:spLocks noGrp="1"/>
          </p:cNvSpPr>
          <p:nvPr>
            <p:ph type="body" sz="quarter" idx="12"/>
          </p:nvPr>
        </p:nvSpPr>
        <p:spPr/>
        <p:txBody>
          <a:bodyPr/>
          <a:lstStyle/>
          <a:p>
            <a:r>
              <a:rPr lang="en-US" dirty="0"/>
              <a:t>Enrique </a:t>
            </a:r>
            <a:r>
              <a:rPr lang="en-US" dirty="0" err="1"/>
              <a:t>Catalá</a:t>
            </a:r>
            <a:endParaRPr lang="en-US" dirty="0"/>
          </a:p>
        </p:txBody>
      </p:sp>
      <p:sp>
        <p:nvSpPr>
          <p:cNvPr id="15" name="Marcador de texto 14">
            <a:extLst>
              <a:ext uri="{FF2B5EF4-FFF2-40B4-BE49-F238E27FC236}">
                <a16:creationId xmlns:a16="http://schemas.microsoft.com/office/drawing/2014/main" id="{09A8B284-4DB0-400A-9929-8D2F2DEAE10E}"/>
              </a:ext>
            </a:extLst>
          </p:cNvPr>
          <p:cNvSpPr>
            <a:spLocks noGrp="1"/>
          </p:cNvSpPr>
          <p:nvPr>
            <p:ph type="body" sz="quarter" idx="13"/>
          </p:nvPr>
        </p:nvSpPr>
        <p:spPr/>
        <p:txBody>
          <a:bodyPr/>
          <a:lstStyle/>
          <a:p>
            <a:r>
              <a:rPr lang="es-ES" dirty="0"/>
              <a:t>Madrid – Spain</a:t>
            </a:r>
          </a:p>
          <a:p>
            <a:r>
              <a:rPr lang="es-ES" dirty="0"/>
              <a:t>13 </a:t>
            </a:r>
            <a:r>
              <a:rPr lang="es-ES" dirty="0" err="1"/>
              <a:t>December</a:t>
            </a:r>
            <a:r>
              <a:rPr lang="es-ES" dirty="0"/>
              <a:t> 2019</a:t>
            </a:r>
          </a:p>
        </p:txBody>
      </p:sp>
      <p:sp>
        <p:nvSpPr>
          <p:cNvPr id="16" name="Marcador de texto 15">
            <a:extLst>
              <a:ext uri="{FF2B5EF4-FFF2-40B4-BE49-F238E27FC236}">
                <a16:creationId xmlns:a16="http://schemas.microsoft.com/office/drawing/2014/main" id="{37C59955-F3DE-4533-88D3-610A607EDD64}"/>
              </a:ext>
            </a:extLst>
          </p:cNvPr>
          <p:cNvSpPr>
            <a:spLocks noGrp="1"/>
          </p:cNvSpPr>
          <p:nvPr>
            <p:ph type="body" sz="quarter" idx="15"/>
          </p:nvPr>
        </p:nvSpPr>
        <p:spPr/>
        <p:txBody>
          <a:bodyPr/>
          <a:lstStyle/>
          <a:p>
            <a:r>
              <a:rPr lang="es-ES" dirty="0"/>
              <a:t>Data Platform MVP | Team Leader @ </a:t>
            </a:r>
            <a:r>
              <a:rPr lang="es-ES" dirty="0" err="1"/>
              <a:t>SolidQ</a:t>
            </a:r>
            <a:endParaRPr lang="en-US" dirty="0"/>
          </a:p>
        </p:txBody>
      </p:sp>
      <p:sp>
        <p:nvSpPr>
          <p:cNvPr id="2" name="Marcador de texto 1">
            <a:extLst>
              <a:ext uri="{FF2B5EF4-FFF2-40B4-BE49-F238E27FC236}">
                <a16:creationId xmlns:a16="http://schemas.microsoft.com/office/drawing/2014/main" id="{337A6D68-ECF4-4553-8691-0A7A2C96DB2B}"/>
              </a:ext>
            </a:extLst>
          </p:cNvPr>
          <p:cNvSpPr>
            <a:spLocks noGrp="1"/>
          </p:cNvSpPr>
          <p:nvPr>
            <p:ph type="body" sz="quarter" idx="16"/>
          </p:nvPr>
        </p:nvSpPr>
        <p:spPr/>
        <p:txBody>
          <a:bodyPr/>
          <a:lstStyle/>
          <a:p>
            <a:r>
              <a:rPr lang="es-ES" dirty="0"/>
              <a:t>Pau Sempere</a:t>
            </a:r>
          </a:p>
        </p:txBody>
      </p:sp>
      <p:sp>
        <p:nvSpPr>
          <p:cNvPr id="3" name="Marcador de texto 2">
            <a:extLst>
              <a:ext uri="{FF2B5EF4-FFF2-40B4-BE49-F238E27FC236}">
                <a16:creationId xmlns:a16="http://schemas.microsoft.com/office/drawing/2014/main" id="{9D590F52-B4BC-4E4C-AE43-123D6FF7A249}"/>
              </a:ext>
            </a:extLst>
          </p:cNvPr>
          <p:cNvSpPr>
            <a:spLocks noGrp="1"/>
          </p:cNvSpPr>
          <p:nvPr>
            <p:ph type="body" sz="quarter" idx="17"/>
          </p:nvPr>
        </p:nvSpPr>
        <p:spPr/>
        <p:txBody>
          <a:bodyPr/>
          <a:lstStyle/>
          <a:p>
            <a:r>
              <a:rPr lang="en-US" dirty="0"/>
              <a:t>Machine Learning Lead @ </a:t>
            </a:r>
            <a:r>
              <a:rPr lang="en-US" dirty="0" err="1"/>
              <a:t>SolidQ</a:t>
            </a:r>
            <a:endParaRPr lang="es-ES" dirty="0"/>
          </a:p>
        </p:txBody>
      </p:sp>
    </p:spTree>
    <p:extLst>
      <p:ext uri="{BB962C8B-B14F-4D97-AF65-F5344CB8AC3E}">
        <p14:creationId xmlns:p14="http://schemas.microsoft.com/office/powerpoint/2010/main" val="666734175"/>
      </p:ext>
    </p:extLst>
  </p:cSld>
  <p:clrMapOvr>
    <a:masterClrMapping/>
  </p:clrMapOvr>
  <p:transition spd="med" advClick="0">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3120</TotalTime>
  <Words>143</Words>
  <Application>Microsoft Office PowerPoint</Application>
  <PresentationFormat>Panorámica</PresentationFormat>
  <Paragraphs>20</Paragraphs>
  <Slides>1</Slides>
  <Notes>1</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1</vt:i4>
      </vt:variant>
    </vt:vector>
  </HeadingPairs>
  <TitlesOfParts>
    <vt:vector size="12"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Mejorando el rendimiento de un servidor con  Inteligencia Artificial</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79</cp:revision>
  <dcterms:created xsi:type="dcterms:W3CDTF">2019-08-09T15:41:27Z</dcterms:created>
  <dcterms:modified xsi:type="dcterms:W3CDTF">2020-01-30T01:06:49Z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