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5"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2" d="100"/>
          <a:sy n="112" d="100"/>
        </p:scale>
        <p:origin x="78" y="1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12:45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12:44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12:54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2099345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54"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55"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71"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72"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73"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17"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18"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98"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99"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27"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28"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29"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30"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31"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32"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62"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63"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64"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410"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411"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12"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13"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14"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15"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921722"/>
            <a:ext cx="5510213" cy="553998"/>
          </a:xfrm>
        </p:spPr>
        <p:txBody>
          <a:bodyPr/>
          <a:lstStyle/>
          <a:p>
            <a:r>
              <a:rPr lang="es-ES" dirty="0" err="1"/>
              <a:t>Automated</a:t>
            </a:r>
            <a:r>
              <a:rPr lang="es-ES" dirty="0"/>
              <a:t> ML UI</a:t>
            </a:r>
            <a:endParaRPr lang="en-US" dirty="0"/>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a:xfrm>
            <a:off x="584200" y="3962400"/>
            <a:ext cx="5510213" cy="553998"/>
          </a:xfrm>
        </p:spPr>
        <p:txBody>
          <a:bodyPr/>
          <a:lstStyle/>
          <a:p>
            <a:r>
              <a:rPr lang="en-US" dirty="0"/>
              <a:t>Javier Menendez Pallo</a:t>
            </a:r>
          </a:p>
          <a:p>
            <a:endParaRPr lang="en-US" dirty="0"/>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a:xfrm>
            <a:off x="584196" y="4286058"/>
            <a:ext cx="5510213" cy="492443"/>
          </a:xfrm>
        </p:spPr>
        <p:txBody>
          <a:bodyPr/>
          <a:lstStyle/>
          <a:p>
            <a:r>
              <a:rPr lang="es-ES" dirty="0" err="1"/>
              <a:t>Disruptive</a:t>
            </a:r>
            <a:r>
              <a:rPr lang="es-ES" dirty="0"/>
              <a:t> Solutions Manager @ </a:t>
            </a:r>
            <a:r>
              <a:rPr lang="es-ES" dirty="0" err="1"/>
              <a:t>Insight</a:t>
            </a:r>
            <a:endParaRPr lang="es-ES" dirty="0"/>
          </a:p>
          <a:p>
            <a:r>
              <a:rPr lang="es-ES" dirty="0"/>
              <a:t>PhD in Artificial </a:t>
            </a:r>
            <a:r>
              <a:rPr lang="es-ES" dirty="0" err="1"/>
              <a:t>Intelligence</a:t>
            </a:r>
            <a:endParaRPr lang="en-US" dirty="0"/>
          </a:p>
        </p:txBody>
      </p:sp>
    </p:spTree>
    <p:extLst>
      <p:ext uri="{BB962C8B-B14F-4D97-AF65-F5344CB8AC3E}">
        <p14:creationId xmlns:p14="http://schemas.microsoft.com/office/powerpoint/2010/main" val="666734175"/>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3109</TotalTime>
  <Words>131</Words>
  <Application>Microsoft Office PowerPoint</Application>
  <PresentationFormat>Panorámica</PresentationFormat>
  <Paragraphs>19</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Automated ML UI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78</cp:revision>
  <dcterms:created xsi:type="dcterms:W3CDTF">2019-08-09T15:41:27Z</dcterms:created>
  <dcterms:modified xsi:type="dcterms:W3CDTF">2020-01-29T23:54:47Z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