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8"/>
  </p:notesMasterIdLst>
  <p:handoutMasterIdLst>
    <p:handoutMasterId r:id="rId9"/>
  </p:handoutMasterIdLst>
  <p:sldIdLst>
    <p:sldId id="1996" r:id="rId7"/>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8B656EC-D568-4EF7-8842-9FA1AE1192C9}">
          <p14:sldIdLst>
            <p14:sldId id="199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3444A"/>
    <a:srgbClr val="FFFFFF"/>
    <a:srgbClr val="D9DADB"/>
    <a:srgbClr val="D6532B"/>
    <a:srgbClr val="4A4D53"/>
    <a:srgbClr val="FEF000"/>
    <a:srgbClr val="9CF00D"/>
    <a:srgbClr val="FF9349"/>
    <a:srgbClr val="0078D5"/>
    <a:srgbClr val="D8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60" autoAdjust="0"/>
    <p:restoredTop sz="63041" autoAdjust="0"/>
  </p:normalViewPr>
  <p:slideViewPr>
    <p:cSldViewPr snapToGrid="0">
      <p:cViewPr varScale="1">
        <p:scale>
          <a:sx n="112" d="100"/>
          <a:sy n="112" d="100"/>
        </p:scale>
        <p:origin x="78" y="13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theme" Target="theme/theme1.xml"/><Relationship Id="rId2" Type="http://schemas.openxmlformats.org/officeDocument/2006/relationships/customXml" Target="../customXml/item2.xml"/><Relationship Id="rId75"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 Id="rId5" Type="http://schemas.openxmlformats.org/officeDocument/2006/relationships/image" Target="../media/image5.emf"/><Relationship Id="rId4"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1.wmf"/><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1.wmf"/><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5.emf"/><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1/30/2020 12:45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‹Nº›</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1/30/2020 12:44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‹Nº›</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1/30/2020 12:58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a:t>
            </a:fld>
            <a:endParaRPr lang="en-US"/>
          </a:p>
        </p:txBody>
      </p:sp>
      <p:sp>
        <p:nvSpPr>
          <p:cNvPr id="3" name="Notes Placeholder 2">
            <a:extLst>
              <a:ext uri="{FF2B5EF4-FFF2-40B4-BE49-F238E27FC236}">
                <a16:creationId xmlns:a16="http://schemas.microsoft.com/office/drawing/2014/main" id="{9A8440AA-50CB-42F8-9174-43B0EC768C5F}"/>
              </a:ext>
            </a:extLst>
          </p:cNvPr>
          <p:cNvSpPr>
            <a:spLocks noGrp="1"/>
          </p:cNvSpPr>
          <p:nvPr>
            <p:ph type="body" idx="1"/>
          </p:nvPr>
        </p:nvSpPr>
        <p:spPr/>
        <p:txBody>
          <a:bodyPr/>
          <a:lstStyle/>
          <a:p>
            <a:r>
              <a:rPr lang="es-ES" sz="900" b="0" i="0" kern="1200" dirty="0">
                <a:solidFill>
                  <a:schemeClr val="tx1"/>
                </a:solidFill>
                <a:effectLst/>
                <a:latin typeface="Segoe UI" panose="020B0502040204020203" pitchFamily="34" charset="0"/>
                <a:ea typeface="+mn-ea"/>
                <a:cs typeface="+mn-cs"/>
              </a:rPr>
              <a:t>Machine </a:t>
            </a:r>
            <a:r>
              <a:rPr lang="es-ES" sz="900" b="0" i="0" kern="1200" dirty="0" err="1">
                <a:solidFill>
                  <a:schemeClr val="tx1"/>
                </a:solidFill>
                <a:effectLst/>
                <a:latin typeface="Segoe UI" panose="020B0502040204020203" pitchFamily="34" charset="0"/>
                <a:ea typeface="+mn-ea"/>
                <a:cs typeface="+mn-cs"/>
              </a:rPr>
              <a:t>Learning</a:t>
            </a:r>
            <a:r>
              <a:rPr lang="es-ES" sz="900" b="0" i="0" kern="1200" dirty="0">
                <a:solidFill>
                  <a:schemeClr val="tx1"/>
                </a:solidFill>
                <a:effectLst/>
                <a:latin typeface="Segoe UI" panose="020B0502040204020203" pitchFamily="34" charset="0"/>
                <a:ea typeface="+mn-ea"/>
                <a:cs typeface="+mn-cs"/>
              </a:rPr>
              <a:t> y </a:t>
            </a:r>
            <a:r>
              <a:rPr lang="es-ES" sz="900" b="0" i="0" kern="1200" dirty="0" err="1">
                <a:solidFill>
                  <a:schemeClr val="tx1"/>
                </a:solidFill>
                <a:effectLst/>
                <a:latin typeface="Segoe UI" panose="020B0502040204020203" pitchFamily="34" charset="0"/>
                <a:ea typeface="+mn-ea"/>
                <a:cs typeface="+mn-cs"/>
              </a:rPr>
              <a:t>devOps</a:t>
            </a:r>
            <a:r>
              <a:rPr lang="es-ES" sz="900" b="0" i="0" kern="1200" dirty="0">
                <a:solidFill>
                  <a:schemeClr val="tx1"/>
                </a:solidFill>
                <a:effectLst/>
                <a:latin typeface="Segoe UI" panose="020B0502040204020203" pitchFamily="34" charset="0"/>
                <a:ea typeface="+mn-ea"/>
                <a:cs typeface="+mn-cs"/>
              </a:rPr>
              <a:t> son dos palabras que están </a:t>
            </a:r>
          </a:p>
          <a:p>
            <a:r>
              <a:rPr lang="es-ES" sz="900" b="0" i="0" kern="1200" dirty="0">
                <a:solidFill>
                  <a:schemeClr val="tx1"/>
                </a:solidFill>
                <a:effectLst/>
                <a:latin typeface="Segoe UI" panose="020B0502040204020203" pitchFamily="34" charset="0"/>
                <a:ea typeface="+mn-ea"/>
                <a:cs typeface="+mn-cs"/>
              </a:rPr>
              <a:t>de moda en nuestro sector. Machine </a:t>
            </a:r>
            <a:r>
              <a:rPr lang="es-ES" sz="900" b="0" i="0" kern="1200" dirty="0" err="1">
                <a:solidFill>
                  <a:schemeClr val="tx1"/>
                </a:solidFill>
                <a:effectLst/>
                <a:latin typeface="Segoe UI" panose="020B0502040204020203" pitchFamily="34" charset="0"/>
                <a:ea typeface="+mn-ea"/>
                <a:cs typeface="+mn-cs"/>
              </a:rPr>
              <a:t>Learning</a:t>
            </a:r>
            <a:r>
              <a:rPr lang="es-ES" sz="900" b="0" i="0" kern="1200" dirty="0">
                <a:solidFill>
                  <a:schemeClr val="tx1"/>
                </a:solidFill>
                <a:effectLst/>
                <a:latin typeface="Segoe UI" panose="020B0502040204020203" pitchFamily="34" charset="0"/>
                <a:ea typeface="+mn-ea"/>
                <a:cs typeface="+mn-cs"/>
              </a:rPr>
              <a:t> se está </a:t>
            </a:r>
          </a:p>
          <a:p>
            <a:r>
              <a:rPr lang="es-ES" sz="900" b="0" i="0" kern="1200" dirty="0">
                <a:solidFill>
                  <a:schemeClr val="tx1"/>
                </a:solidFill>
                <a:effectLst/>
                <a:latin typeface="Segoe UI" panose="020B0502040204020203" pitchFamily="34" charset="0"/>
                <a:ea typeface="+mn-ea"/>
                <a:cs typeface="+mn-cs"/>
              </a:rPr>
              <a:t>convirtiendo en algo más accesible para más </a:t>
            </a:r>
          </a:p>
          <a:p>
            <a:r>
              <a:rPr lang="es-ES" sz="900" b="0" i="0" kern="1200" dirty="0">
                <a:solidFill>
                  <a:schemeClr val="tx1"/>
                </a:solidFill>
                <a:effectLst/>
                <a:latin typeface="Segoe UI" panose="020B0502040204020203" pitchFamily="34" charset="0"/>
                <a:ea typeface="+mn-ea"/>
                <a:cs typeface="+mn-cs"/>
              </a:rPr>
              <a:t>organizaciones, pero con esa accesibilidad llega la </a:t>
            </a:r>
          </a:p>
          <a:p>
            <a:r>
              <a:rPr lang="es-ES" sz="900" b="0" i="0" kern="1200" dirty="0">
                <a:solidFill>
                  <a:schemeClr val="tx1"/>
                </a:solidFill>
                <a:effectLst/>
                <a:latin typeface="Segoe UI" panose="020B0502040204020203" pitchFamily="34" charset="0"/>
                <a:ea typeface="+mn-ea"/>
                <a:cs typeface="+mn-cs"/>
              </a:rPr>
              <a:t>necesidad de gestionar nuestros proyectos de ML del </a:t>
            </a:r>
          </a:p>
          <a:p>
            <a:r>
              <a:rPr lang="es-ES" sz="900" b="0" i="0" kern="1200" dirty="0">
                <a:solidFill>
                  <a:schemeClr val="tx1"/>
                </a:solidFill>
                <a:effectLst/>
                <a:latin typeface="Segoe UI" panose="020B0502040204020203" pitchFamily="34" charset="0"/>
                <a:ea typeface="+mn-ea"/>
                <a:cs typeface="+mn-cs"/>
              </a:rPr>
              <a:t>mismo modo que hacemos con el resto del nuestro </a:t>
            </a:r>
          </a:p>
          <a:p>
            <a:r>
              <a:rPr lang="es-ES" sz="900" b="0" i="0" kern="1200" dirty="0">
                <a:solidFill>
                  <a:schemeClr val="tx1"/>
                </a:solidFill>
                <a:effectLst/>
                <a:latin typeface="Segoe UI" panose="020B0502040204020203" pitchFamily="34" charset="0"/>
                <a:ea typeface="+mn-ea"/>
                <a:cs typeface="+mn-cs"/>
              </a:rPr>
              <a:t>software</a:t>
            </a:r>
          </a:p>
          <a:p>
            <a:r>
              <a:rPr lang="es-ES" sz="900" b="0" i="0" kern="1200" dirty="0" err="1">
                <a:solidFill>
                  <a:schemeClr val="tx1"/>
                </a:solidFill>
                <a:effectLst/>
                <a:latin typeface="Segoe UI" panose="020B0502040204020203" pitchFamily="34" charset="0"/>
                <a:ea typeface="+mn-ea"/>
                <a:cs typeface="+mn-cs"/>
              </a:rPr>
              <a:t>MLOps</a:t>
            </a:r>
            <a:r>
              <a:rPr lang="es-ES" sz="900" b="0" i="0" kern="1200" dirty="0">
                <a:solidFill>
                  <a:schemeClr val="tx1"/>
                </a:solidFill>
                <a:effectLst/>
                <a:latin typeface="Segoe UI" panose="020B0502040204020203" pitchFamily="34" charset="0"/>
                <a:ea typeface="+mn-ea"/>
                <a:cs typeface="+mn-cs"/>
              </a:rPr>
              <a:t>, Machine </a:t>
            </a:r>
            <a:r>
              <a:rPr lang="es-ES" sz="900" b="0" i="0" kern="1200" dirty="0" err="1">
                <a:solidFill>
                  <a:schemeClr val="tx1"/>
                </a:solidFill>
                <a:effectLst/>
                <a:latin typeface="Segoe UI" panose="020B0502040204020203" pitchFamily="34" charset="0"/>
                <a:ea typeface="+mn-ea"/>
                <a:cs typeface="+mn-cs"/>
              </a:rPr>
              <a:t>Learning</a:t>
            </a:r>
            <a:r>
              <a:rPr lang="es-ES" sz="900" b="0" i="0" kern="1200" dirty="0">
                <a:solidFill>
                  <a:schemeClr val="tx1"/>
                </a:solidFill>
                <a:effectLst/>
                <a:latin typeface="Segoe UI" panose="020B0502040204020203" pitchFamily="34" charset="0"/>
                <a:ea typeface="+mn-ea"/>
                <a:cs typeface="+mn-cs"/>
              </a:rPr>
              <a:t> </a:t>
            </a:r>
            <a:r>
              <a:rPr lang="es-ES" sz="900" b="0" i="0" kern="1200" dirty="0" err="1">
                <a:solidFill>
                  <a:schemeClr val="tx1"/>
                </a:solidFill>
                <a:effectLst/>
                <a:latin typeface="Segoe UI" panose="020B0502040204020203" pitchFamily="34" charset="0"/>
                <a:ea typeface="+mn-ea"/>
                <a:cs typeface="+mn-cs"/>
              </a:rPr>
              <a:t>Operations</a:t>
            </a:r>
            <a:r>
              <a:rPr lang="es-ES" sz="900" b="0" i="0" kern="1200" dirty="0">
                <a:solidFill>
                  <a:schemeClr val="tx1"/>
                </a:solidFill>
                <a:effectLst/>
                <a:latin typeface="Segoe UI" panose="020B0502040204020203" pitchFamily="34" charset="0"/>
                <a:ea typeface="+mn-ea"/>
                <a:cs typeface="+mn-cs"/>
              </a:rPr>
              <a:t>, </a:t>
            </a:r>
            <a:r>
              <a:rPr lang="es-ES" sz="900" b="0" i="0" kern="1200" dirty="0" err="1">
                <a:solidFill>
                  <a:schemeClr val="tx1"/>
                </a:solidFill>
                <a:effectLst/>
                <a:latin typeface="Segoe UI" panose="020B0502040204020203" pitchFamily="34" charset="0"/>
                <a:ea typeface="+mn-ea"/>
                <a:cs typeface="+mn-cs"/>
              </a:rPr>
              <a:t>or</a:t>
            </a:r>
            <a:r>
              <a:rPr lang="es-ES" sz="900" b="0" i="0" kern="1200" dirty="0">
                <a:solidFill>
                  <a:schemeClr val="tx1"/>
                </a:solidFill>
                <a:effectLst/>
                <a:latin typeface="Segoe UI" panose="020B0502040204020203" pitchFamily="34" charset="0"/>
                <a:ea typeface="+mn-ea"/>
                <a:cs typeface="+mn-cs"/>
              </a:rPr>
              <a:t> DevOps para </a:t>
            </a:r>
          </a:p>
          <a:p>
            <a:r>
              <a:rPr lang="es-ES" sz="900" b="0" i="0" kern="1200" dirty="0">
                <a:solidFill>
                  <a:schemeClr val="tx1"/>
                </a:solidFill>
                <a:effectLst/>
                <a:latin typeface="Segoe UI" panose="020B0502040204020203" pitchFamily="34" charset="0"/>
                <a:ea typeface="+mn-ea"/>
                <a:cs typeface="+mn-cs"/>
              </a:rPr>
              <a:t>Machine </a:t>
            </a:r>
            <a:r>
              <a:rPr lang="es-ES" sz="900" b="0" i="0" kern="1200" dirty="0" err="1">
                <a:solidFill>
                  <a:schemeClr val="tx1"/>
                </a:solidFill>
                <a:effectLst/>
                <a:latin typeface="Segoe UI" panose="020B0502040204020203" pitchFamily="34" charset="0"/>
                <a:ea typeface="+mn-ea"/>
                <a:cs typeface="+mn-cs"/>
              </a:rPr>
              <a:t>Learning</a:t>
            </a:r>
            <a:r>
              <a:rPr lang="es-ES" sz="900" b="0" i="0" kern="1200" dirty="0">
                <a:solidFill>
                  <a:schemeClr val="tx1"/>
                </a:solidFill>
                <a:effectLst/>
                <a:latin typeface="Segoe UI" panose="020B0502040204020203" pitchFamily="34" charset="0"/>
                <a:ea typeface="+mn-ea"/>
                <a:cs typeface="+mn-cs"/>
              </a:rPr>
              <a:t> es la confluencia de DevOps y Machine </a:t>
            </a:r>
          </a:p>
          <a:p>
            <a:r>
              <a:rPr lang="es-ES" sz="900" b="0" i="0" kern="1200" dirty="0" err="1">
                <a:solidFill>
                  <a:schemeClr val="tx1"/>
                </a:solidFill>
                <a:effectLst/>
                <a:latin typeface="Segoe UI" panose="020B0502040204020203" pitchFamily="34" charset="0"/>
                <a:ea typeface="+mn-ea"/>
                <a:cs typeface="+mn-cs"/>
              </a:rPr>
              <a:t>Learning</a:t>
            </a:r>
            <a:r>
              <a:rPr lang="es-ES" sz="900" b="0" i="0" kern="1200" dirty="0">
                <a:solidFill>
                  <a:schemeClr val="tx1"/>
                </a:solidFill>
                <a:effectLst/>
                <a:latin typeface="Segoe UI" panose="020B0502040204020203" pitchFamily="34" charset="0"/>
                <a:ea typeface="+mn-ea"/>
                <a:cs typeface="+mn-cs"/>
              </a:rPr>
              <a:t>, y eso es lo que vamos </a:t>
            </a:r>
            <a:r>
              <a:rPr lang="es-ES" sz="900" b="0" i="0" kern="1200">
                <a:solidFill>
                  <a:schemeClr val="tx1"/>
                </a:solidFill>
                <a:effectLst/>
                <a:latin typeface="Segoe UI" panose="020B0502040204020203" pitchFamily="34" charset="0"/>
                <a:ea typeface="+mn-ea"/>
                <a:cs typeface="+mn-cs"/>
              </a:rPr>
              <a:t>a ver </a:t>
            </a:r>
            <a:r>
              <a:rPr lang="es-ES" sz="900" b="0" i="0" kern="1200" dirty="0">
                <a:solidFill>
                  <a:schemeClr val="tx1"/>
                </a:solidFill>
                <a:effectLst/>
                <a:latin typeface="Segoe UI" panose="020B0502040204020203" pitchFamily="34" charset="0"/>
                <a:ea typeface="+mn-ea"/>
                <a:cs typeface="+mn-cs"/>
              </a:rPr>
              <a:t>ahora</a:t>
            </a:r>
          </a:p>
          <a:p>
            <a:endParaRPr lang="es-ES" dirty="0"/>
          </a:p>
        </p:txBody>
      </p:sp>
    </p:spTree>
    <p:extLst>
      <p:ext uri="{BB962C8B-B14F-4D97-AF65-F5344CB8AC3E}">
        <p14:creationId xmlns:p14="http://schemas.microsoft.com/office/powerpoint/2010/main" val="30829712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oleObject" Target="../embeddings/oleObject8.bin"/><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3.emf"/><Relationship Id="rId13" Type="http://schemas.openxmlformats.org/officeDocument/2006/relationships/image" Target="../media/image19.png"/><Relationship Id="rId18" Type="http://schemas.openxmlformats.org/officeDocument/2006/relationships/image" Target="../media/image22.emf"/><Relationship Id="rId3" Type="http://schemas.openxmlformats.org/officeDocument/2006/relationships/image" Target="../media/image11.png"/><Relationship Id="rId7" Type="http://schemas.openxmlformats.org/officeDocument/2006/relationships/oleObject" Target="../embeddings/oleObject22.bin"/><Relationship Id="rId12" Type="http://schemas.openxmlformats.org/officeDocument/2006/relationships/image" Target="../media/image15.png"/><Relationship Id="rId17" Type="http://schemas.openxmlformats.org/officeDocument/2006/relationships/oleObject" Target="../embeddings/oleObject24.bin"/><Relationship Id="rId2" Type="http://schemas.openxmlformats.org/officeDocument/2006/relationships/slideMaster" Target="../slideMasters/slideMaster1.xml"/><Relationship Id="rId16" Type="http://schemas.openxmlformats.org/officeDocument/2006/relationships/image" Target="../media/image5.emf"/><Relationship Id="rId1" Type="http://schemas.openxmlformats.org/officeDocument/2006/relationships/vmlDrawing" Target="../drawings/vmlDrawing8.vml"/><Relationship Id="rId6" Type="http://schemas.openxmlformats.org/officeDocument/2006/relationships/image" Target="../media/image18.png"/><Relationship Id="rId11" Type="http://schemas.openxmlformats.org/officeDocument/2006/relationships/image" Target="../media/image14.png"/><Relationship Id="rId5" Type="http://schemas.openxmlformats.org/officeDocument/2006/relationships/image" Target="../media/image17.png"/><Relationship Id="rId15" Type="http://schemas.openxmlformats.org/officeDocument/2006/relationships/oleObject" Target="../embeddings/oleObject23.bin"/><Relationship Id="rId10" Type="http://schemas.openxmlformats.org/officeDocument/2006/relationships/image" Target="../media/image13.png"/><Relationship Id="rId19" Type="http://schemas.openxmlformats.org/officeDocument/2006/relationships/image" Target="../media/image23.png"/><Relationship Id="rId4" Type="http://schemas.openxmlformats.org/officeDocument/2006/relationships/image" Target="../media/image16.png"/><Relationship Id="rId9" Type="http://schemas.openxmlformats.org/officeDocument/2006/relationships/image" Target="../media/image12.png"/><Relationship Id="rId14" Type="http://schemas.openxmlformats.org/officeDocument/2006/relationships/image" Target="../media/image20.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10.bin"/><Relationship Id="rId4" Type="http://schemas.openxmlformats.org/officeDocument/2006/relationships/image" Target="../media/image5.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oleObject" Target="../embeddings/oleObject12.bin"/><Relationship Id="rId4" Type="http://schemas.openxmlformats.org/officeDocument/2006/relationships/image" Target="../media/image5.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oleObject" Target="../embeddings/oleObject13.bin"/><Relationship Id="rId7" Type="http://schemas.openxmlformats.org/officeDocument/2006/relationships/image" Target="../media/image3.emf"/><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slideMaster" Target="../slideMasters/slideMaster1.xml"/><Relationship Id="rId16" Type="http://schemas.openxmlformats.org/officeDocument/2006/relationships/image" Target="../media/image17.png"/><Relationship Id="rId1" Type="http://schemas.openxmlformats.org/officeDocument/2006/relationships/vmlDrawing" Target="../drawings/vmlDrawing5.vml"/><Relationship Id="rId6" Type="http://schemas.openxmlformats.org/officeDocument/2006/relationships/oleObject" Target="../embeddings/oleObject14.bin"/><Relationship Id="rId11" Type="http://schemas.openxmlformats.org/officeDocument/2006/relationships/image" Target="../media/image12.png"/><Relationship Id="rId5" Type="http://schemas.openxmlformats.org/officeDocument/2006/relationships/image" Target="../media/image10.emf"/><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emf"/><Relationship Id="rId9" Type="http://schemas.openxmlformats.org/officeDocument/2006/relationships/image" Target="../media/image4.emf"/><Relationship Id="rId14" Type="http://schemas.openxmlformats.org/officeDocument/2006/relationships/image" Target="../media/image15.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30.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vmlDrawing" Target="../drawings/vmlDrawing6.vml"/><Relationship Id="rId6" Type="http://schemas.openxmlformats.org/officeDocument/2006/relationships/image" Target="../media/image21.wmf"/><Relationship Id="rId5" Type="http://schemas.openxmlformats.org/officeDocument/2006/relationships/oleObject" Target="../embeddings/oleObject17.bin"/><Relationship Id="rId4" Type="http://schemas.openxmlformats.org/officeDocument/2006/relationships/image" Target="../media/image5.emf"/></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vmlDrawing" Target="../drawings/vmlDrawing7.vml"/><Relationship Id="rId6" Type="http://schemas.openxmlformats.org/officeDocument/2006/relationships/image" Target="../media/image21.wmf"/><Relationship Id="rId5" Type="http://schemas.openxmlformats.org/officeDocument/2006/relationships/oleObject" Target="../embeddings/oleObject20.bin"/><Relationship Id="rId4" Type="http://schemas.openxmlformats.org/officeDocument/2006/relationships/image" Target="../media/image5.emf"/></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3"/>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spid="_x0000_s2160" name="CorelDRAW" r:id="rId4" imgW="1486020" imgH="1396161" progId="CorelDraw.Graphic.21">
                  <p:embed/>
                </p:oleObj>
              </mc:Choice>
              <mc:Fallback>
                <p:oleObj name="CorelDRAW" r:id="rId4" imgW="1486020" imgH="1396161" progId="CorelDraw.Graphic.21">
                  <p:embed/>
                  <p:pic>
                    <p:nvPicPr>
                      <p:cNvPr id="0" name=""/>
                      <p:cNvPicPr/>
                      <p:nvPr/>
                    </p:nvPicPr>
                    <p:blipFill>
                      <a:blip r:embed="rId5"/>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spid="_x0000_s2161" name="CorelDRAW" r:id="rId6" imgW="10437565" imgH="1396161" progId="CorelDraw.Graphic.21">
                  <p:embed/>
                </p:oleObj>
              </mc:Choice>
              <mc:Fallback>
                <p:oleObj name="CorelDRAW" r:id="rId6"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7"/>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Imagen 4">
            <a:extLst>
              <a:ext uri="{FF2B5EF4-FFF2-40B4-BE49-F238E27FC236}">
                <a16:creationId xmlns:a16="http://schemas.microsoft.com/office/drawing/2014/main" id="{E7846672-14B7-4DA0-BE43-CF16928D38A3}"/>
              </a:ext>
            </a:extLst>
          </p:cNvPr>
          <p:cNvPicPr>
            <a:picLocks noChangeAspect="1"/>
          </p:cNvPicPr>
          <p:nvPr userDrawn="1"/>
        </p:nvPicPr>
        <p:blipFill>
          <a:blip r:embed="rId3"/>
          <a:stretch>
            <a:fillRect/>
          </a:stretch>
        </p:blipFill>
        <p:spPr>
          <a:xfrm>
            <a:off x="5345394" y="5095658"/>
            <a:ext cx="2243624" cy="690346"/>
          </a:xfrm>
          <a:prstGeom prst="rect">
            <a:avLst/>
          </a:prstGeom>
        </p:spPr>
      </p:pic>
      <p:pic>
        <p:nvPicPr>
          <p:cNvPr id="21" name="Imagen 20">
            <a:extLst>
              <a:ext uri="{FF2B5EF4-FFF2-40B4-BE49-F238E27FC236}">
                <a16:creationId xmlns:a16="http://schemas.microsoft.com/office/drawing/2014/main" id="{EA47249B-0A00-4EC9-853D-FB22115FF5E0}"/>
              </a:ext>
            </a:extLst>
          </p:cNvPr>
          <p:cNvPicPr>
            <a:picLocks noChangeAspect="1"/>
          </p:cNvPicPr>
          <p:nvPr userDrawn="1"/>
        </p:nvPicPr>
        <p:blipFill>
          <a:blip r:embed="rId4"/>
          <a:stretch>
            <a:fillRect/>
          </a:stretch>
        </p:blipFill>
        <p:spPr>
          <a:xfrm>
            <a:off x="9832743" y="4758278"/>
            <a:ext cx="1706139" cy="853070"/>
          </a:xfrm>
          <a:prstGeom prst="rect">
            <a:avLst/>
          </a:prstGeom>
        </p:spPr>
      </p:pic>
      <p:pic>
        <p:nvPicPr>
          <p:cNvPr id="23" name="Imagen 22">
            <a:extLst>
              <a:ext uri="{FF2B5EF4-FFF2-40B4-BE49-F238E27FC236}">
                <a16:creationId xmlns:a16="http://schemas.microsoft.com/office/drawing/2014/main" id="{62792325-A6A2-4C4C-A58F-0C4A98B04D25}"/>
              </a:ext>
            </a:extLst>
          </p:cNvPr>
          <p:cNvPicPr>
            <a:picLocks noChangeAspect="1"/>
          </p:cNvPicPr>
          <p:nvPr userDrawn="1"/>
        </p:nvPicPr>
        <p:blipFill>
          <a:blip r:embed="rId5"/>
          <a:stretch>
            <a:fillRect/>
          </a:stretch>
        </p:blipFill>
        <p:spPr>
          <a:xfrm>
            <a:off x="7846898" y="5702754"/>
            <a:ext cx="1582743" cy="586201"/>
          </a:xfrm>
          <a:prstGeom prst="rect">
            <a:avLst/>
          </a:prstGeom>
        </p:spPr>
      </p:pic>
      <p:pic>
        <p:nvPicPr>
          <p:cNvPr id="25" name="Imagen 24">
            <a:extLst>
              <a:ext uri="{FF2B5EF4-FFF2-40B4-BE49-F238E27FC236}">
                <a16:creationId xmlns:a16="http://schemas.microsoft.com/office/drawing/2014/main" id="{C690D32E-0505-4185-A9FC-3FE712CB84E5}"/>
              </a:ext>
            </a:extLst>
          </p:cNvPr>
          <p:cNvPicPr>
            <a:picLocks noChangeAspect="1"/>
          </p:cNvPicPr>
          <p:nvPr userDrawn="1"/>
        </p:nvPicPr>
        <p:blipFill>
          <a:blip r:embed="rId6"/>
          <a:stretch>
            <a:fillRect/>
          </a:stretch>
        </p:blipFill>
        <p:spPr>
          <a:xfrm>
            <a:off x="5712628" y="5806912"/>
            <a:ext cx="1626537" cy="560747"/>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613029152"/>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spid="_x0000_s11380" name="CorelDRAW" r:id="rId7" imgW="10437565" imgH="1396161" progId="CorelDraw.Graphic.21">
                  <p:embed/>
                </p:oleObj>
              </mc:Choice>
              <mc:Fallback>
                <p:oleObj name="CorelDRAW" r:id="rId7"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8"/>
                      <a:stretch>
                        <a:fillRect/>
                      </a:stretch>
                    </p:blipFill>
                    <p:spPr>
                      <a:xfrm>
                        <a:off x="762990" y="284429"/>
                        <a:ext cx="2572522" cy="343916"/>
                      </a:xfrm>
                      <a:prstGeom prst="rect">
                        <a:avLst/>
                      </a:prstGeom>
                    </p:spPr>
                  </p:pic>
                </p:oleObj>
              </mc:Fallback>
            </mc:AlternateContent>
          </a:graphicData>
        </a:graphic>
      </p:graphicFrame>
      <p:pic>
        <p:nvPicPr>
          <p:cNvPr id="20" name="Imagen 19">
            <a:extLst>
              <a:ext uri="{FF2B5EF4-FFF2-40B4-BE49-F238E27FC236}">
                <a16:creationId xmlns:a16="http://schemas.microsoft.com/office/drawing/2014/main" id="{98E283D3-B5CD-40E1-A09C-C2F6C18E8A76}"/>
              </a:ext>
            </a:extLst>
          </p:cNvPr>
          <p:cNvPicPr>
            <a:picLocks noChangeAspect="1"/>
          </p:cNvPicPr>
          <p:nvPr userDrawn="1"/>
        </p:nvPicPr>
        <p:blipFill>
          <a:blip r:embed="rId9"/>
          <a:stretch>
            <a:fillRect/>
          </a:stretch>
        </p:blipFill>
        <p:spPr>
          <a:xfrm>
            <a:off x="9937374" y="5707327"/>
            <a:ext cx="1582743" cy="654928"/>
          </a:xfrm>
          <a:prstGeom prst="rect">
            <a:avLst/>
          </a:prstGeom>
        </p:spPr>
      </p:pic>
      <p:pic>
        <p:nvPicPr>
          <p:cNvPr id="22" name="Imagen 21">
            <a:extLst>
              <a:ext uri="{FF2B5EF4-FFF2-40B4-BE49-F238E27FC236}">
                <a16:creationId xmlns:a16="http://schemas.microsoft.com/office/drawing/2014/main" id="{EB90AF3C-936D-4D44-BFFA-A635C3D9EC15}"/>
              </a:ext>
            </a:extLst>
          </p:cNvPr>
          <p:cNvPicPr>
            <a:picLocks noChangeAspect="1"/>
          </p:cNvPicPr>
          <p:nvPr userDrawn="1"/>
        </p:nvPicPr>
        <p:blipFill>
          <a:blip r:embed="rId10"/>
          <a:stretch>
            <a:fillRect/>
          </a:stretch>
        </p:blipFill>
        <p:spPr>
          <a:xfrm>
            <a:off x="722025" y="5136380"/>
            <a:ext cx="2015855" cy="620263"/>
          </a:xfrm>
          <a:prstGeom prst="rect">
            <a:avLst/>
          </a:prstGeom>
        </p:spPr>
      </p:pic>
      <p:pic>
        <p:nvPicPr>
          <p:cNvPr id="24" name="Imagen 23">
            <a:extLst>
              <a:ext uri="{FF2B5EF4-FFF2-40B4-BE49-F238E27FC236}">
                <a16:creationId xmlns:a16="http://schemas.microsoft.com/office/drawing/2014/main" id="{9A581694-116D-4273-8957-E6C28A72B8B6}"/>
              </a:ext>
            </a:extLst>
          </p:cNvPr>
          <p:cNvPicPr>
            <a:picLocks noChangeAspect="1"/>
          </p:cNvPicPr>
          <p:nvPr userDrawn="1"/>
        </p:nvPicPr>
        <p:blipFill>
          <a:blip r:embed="rId11"/>
          <a:stretch>
            <a:fillRect/>
          </a:stretch>
        </p:blipFill>
        <p:spPr>
          <a:xfrm>
            <a:off x="3123589" y="5173197"/>
            <a:ext cx="2144054" cy="560669"/>
          </a:xfrm>
          <a:prstGeom prst="rect">
            <a:avLst/>
          </a:prstGeom>
        </p:spPr>
      </p:pic>
      <p:pic>
        <p:nvPicPr>
          <p:cNvPr id="26" name="Imagen 25">
            <a:extLst>
              <a:ext uri="{FF2B5EF4-FFF2-40B4-BE49-F238E27FC236}">
                <a16:creationId xmlns:a16="http://schemas.microsoft.com/office/drawing/2014/main" id="{5E015451-231A-4C28-BCF7-34141037A2EC}"/>
              </a:ext>
            </a:extLst>
          </p:cNvPr>
          <p:cNvPicPr>
            <a:picLocks noChangeAspect="1"/>
          </p:cNvPicPr>
          <p:nvPr userDrawn="1"/>
        </p:nvPicPr>
        <p:blipFill>
          <a:blip r:embed="rId12"/>
          <a:stretch>
            <a:fillRect/>
          </a:stretch>
        </p:blipFill>
        <p:spPr>
          <a:xfrm>
            <a:off x="3167660" y="5817473"/>
            <a:ext cx="1905154" cy="586201"/>
          </a:xfrm>
          <a:prstGeom prst="rect">
            <a:avLst/>
          </a:prstGeom>
        </p:spPr>
      </p:pic>
      <p:pic>
        <p:nvPicPr>
          <p:cNvPr id="33" name="Imagen 32">
            <a:extLst>
              <a:ext uri="{FF2B5EF4-FFF2-40B4-BE49-F238E27FC236}">
                <a16:creationId xmlns:a16="http://schemas.microsoft.com/office/drawing/2014/main" id="{13444165-BAE5-4873-BF7F-7492191AA9F3}"/>
              </a:ext>
            </a:extLst>
          </p:cNvPr>
          <p:cNvPicPr>
            <a:picLocks noChangeAspect="1"/>
          </p:cNvPicPr>
          <p:nvPr userDrawn="1"/>
        </p:nvPicPr>
        <p:blipFill>
          <a:blip r:embed="rId13"/>
          <a:stretch>
            <a:fillRect/>
          </a:stretch>
        </p:blipFill>
        <p:spPr>
          <a:xfrm>
            <a:off x="861641" y="5880912"/>
            <a:ext cx="1800350" cy="409170"/>
          </a:xfrm>
          <a:prstGeom prst="rect">
            <a:avLst/>
          </a:prstGeom>
        </p:spPr>
      </p:pic>
      <p:pic>
        <p:nvPicPr>
          <p:cNvPr id="34" name="Imagen 33">
            <a:extLst>
              <a:ext uri="{FF2B5EF4-FFF2-40B4-BE49-F238E27FC236}">
                <a16:creationId xmlns:a16="http://schemas.microsoft.com/office/drawing/2014/main" id="{F72876E5-7925-4FD2-9DA0-8FCB7123AE45}"/>
              </a:ext>
            </a:extLst>
          </p:cNvPr>
          <p:cNvPicPr>
            <a:picLocks noChangeAspect="1"/>
          </p:cNvPicPr>
          <p:nvPr userDrawn="1"/>
        </p:nvPicPr>
        <p:blipFill>
          <a:blip r:embed="rId14"/>
          <a:stretch>
            <a:fillRect/>
          </a:stretch>
        </p:blipFill>
        <p:spPr>
          <a:xfrm>
            <a:off x="7846898" y="5010780"/>
            <a:ext cx="1621372" cy="668384"/>
          </a:xfrm>
          <a:prstGeom prst="rect">
            <a:avLst/>
          </a:prstGeom>
        </p:spPr>
      </p:pic>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1179358689"/>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spid="_x0000_s11381" name="CorelDRAW" r:id="rId15" imgW="1486020" imgH="1396161" progId="CorelDraw.Graphic.21">
                  <p:embed/>
                </p:oleObj>
              </mc:Choice>
              <mc:Fallback>
                <p:oleObj name="CorelDRAW" r:id="rId15" imgW="1486020" imgH="1396161" progId="CorelDraw.Graphic.21">
                  <p:embed/>
                  <p:pic>
                    <p:nvPicPr>
                      <p:cNvPr id="54" name="Objeto 53">
                        <a:extLst>
                          <a:ext uri="{FF2B5EF4-FFF2-40B4-BE49-F238E27FC236}">
                            <a16:creationId xmlns:a16="http://schemas.microsoft.com/office/drawing/2014/main" id="{18EE27E7-99E8-4BDD-9250-2EBB1BFE7115}"/>
                          </a:ext>
                        </a:extLst>
                      </p:cNvPr>
                      <p:cNvPicPr/>
                      <p:nvPr/>
                    </p:nvPicPr>
                    <p:blipFill>
                      <a:blip r:embed="rId16"/>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206795152"/>
              </p:ext>
            </p:extLst>
          </p:nvPr>
        </p:nvGraphicFramePr>
        <p:xfrm>
          <a:off x="4813301" y="323389"/>
          <a:ext cx="2807258" cy="564916"/>
        </p:xfrm>
        <a:graphic>
          <a:graphicData uri="http://schemas.openxmlformats.org/presentationml/2006/ole">
            <mc:AlternateContent xmlns:mc="http://schemas.openxmlformats.org/markup-compatibility/2006">
              <mc:Choice xmlns:v="urn:schemas-microsoft-com:vml" Requires="v">
                <p:oleObj spid="_x0000_s11382" name="CorelDRAW" r:id="rId17" imgW="3857236" imgH="777027" progId="CorelDraw.Graphic.21">
                  <p:embed/>
                </p:oleObj>
              </mc:Choice>
              <mc:Fallback>
                <p:oleObj name="CorelDRAW" r:id="rId17" imgW="3857236" imgH="777027" progId="CorelDraw.Graphic.21">
                  <p:embed/>
                  <p:pic>
                    <p:nvPicPr>
                      <p:cNvPr id="2" name="Objeto 1">
                        <a:extLst>
                          <a:ext uri="{FF2B5EF4-FFF2-40B4-BE49-F238E27FC236}">
                            <a16:creationId xmlns:a16="http://schemas.microsoft.com/office/drawing/2014/main" id="{B5E203A0-B5FE-4273-88B6-0525D3C29A49}"/>
                          </a:ext>
                        </a:extLst>
                      </p:cNvPr>
                      <p:cNvPicPr/>
                      <p:nvPr/>
                    </p:nvPicPr>
                    <p:blipFill>
                      <a:blip r:embed="rId18"/>
                      <a:stretch>
                        <a:fillRect/>
                      </a:stretch>
                    </p:blipFill>
                    <p:spPr>
                      <a:xfrm>
                        <a:off x="4813301" y="323389"/>
                        <a:ext cx="2807258" cy="564916"/>
                      </a:xfrm>
                      <a:prstGeom prst="rect">
                        <a:avLst/>
                      </a:prstGeom>
                    </p:spPr>
                  </p:pic>
                </p:oleObj>
              </mc:Fallback>
            </mc:AlternateContent>
          </a:graphicData>
        </a:graphic>
      </p:graphicFrame>
      <p:sp>
        <p:nvSpPr>
          <p:cNvPr id="56" name="Title 1">
            <a:extLst>
              <a:ext uri="{FF2B5EF4-FFF2-40B4-BE49-F238E27FC236}">
                <a16:creationId xmlns:a16="http://schemas.microsoft.com/office/drawing/2014/main" id="{8761AF01-7317-4FAE-9A1B-666EB08D523C}"/>
              </a:ext>
            </a:extLst>
          </p:cNvPr>
          <p:cNvSpPr txBox="1">
            <a:spLocks/>
          </p:cNvSpPr>
          <p:nvPr userDrawn="1"/>
        </p:nvSpPr>
        <p:spPr>
          <a:xfrm>
            <a:off x="8399659" y="458678"/>
            <a:ext cx="3139223"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Ayúdanos a mejorar!</a:t>
            </a:r>
          </a:p>
        </p:txBody>
      </p:sp>
      <p:pic>
        <p:nvPicPr>
          <p:cNvPr id="27" name="Imagen 26">
            <a:extLst>
              <a:ext uri="{FF2B5EF4-FFF2-40B4-BE49-F238E27FC236}">
                <a16:creationId xmlns:a16="http://schemas.microsoft.com/office/drawing/2014/main" id="{B71E08AD-99C8-429A-A700-41B823D302BC}"/>
              </a:ext>
            </a:extLst>
          </p:cNvPr>
          <p:cNvPicPr>
            <a:picLocks noChangeAspect="1"/>
          </p:cNvPicPr>
          <p:nvPr userDrawn="1"/>
        </p:nvPicPr>
        <p:blipFill>
          <a:blip r:embed="rId19"/>
          <a:stretch>
            <a:fillRect/>
          </a:stretch>
        </p:blipFill>
        <p:spPr>
          <a:xfrm>
            <a:off x="8365155" y="1048069"/>
            <a:ext cx="3252538" cy="3252538"/>
          </a:xfrm>
          <a:prstGeom prst="rect">
            <a:avLst/>
          </a:prstGeom>
        </p:spPr>
      </p:pic>
    </p:spTree>
    <p:extLst>
      <p:ext uri="{BB962C8B-B14F-4D97-AF65-F5344CB8AC3E}">
        <p14:creationId xmlns:p14="http://schemas.microsoft.com/office/powerpoint/2010/main" val="91822910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solidFill>
              <a:srgbClr val="4A4D5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276999"/>
          </a:xfrm>
          <a:noFill/>
        </p:spPr>
        <p:txBody>
          <a:bodyPr wrap="square" lIns="0" tIns="0" rIns="0" bIns="0">
            <a:spAutoFit/>
          </a:bodyPr>
          <a:lstStyle>
            <a:lvl1pPr marL="0" indent="0">
              <a:spcBef>
                <a:spcPts val="0"/>
              </a:spcBef>
              <a:buNone/>
              <a:defRPr sz="18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spid="_x0000_s4223" name="CorelDRAW" r:id="rId3" imgW="1486020" imgH="1396161" progId="CorelDraw.Graphic.21">
                  <p:embed/>
                </p:oleObj>
              </mc:Choice>
              <mc:Fallback>
                <p:oleObj name="CorelDRAW" r:id="rId3"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4"/>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spid="_x0000_s4224" name="CorelDRAW" r:id="rId5" imgW="9928182" imgH="1396161" progId="CorelDraw.Graphic.21">
                  <p:embed/>
                </p:oleObj>
              </mc:Choice>
              <mc:Fallback>
                <p:oleObj name="CorelDRAW" r:id="rId5" imgW="9928182" imgH="1396161"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6"/>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46221"/>
          </a:xfrm>
          <a:noFill/>
        </p:spPr>
        <p:txBody>
          <a:bodyPr wrap="square" lIns="0" tIns="0" rIns="0" bIns="0">
            <a:spAutoFit/>
          </a:bodyPr>
          <a:lstStyle>
            <a:lvl1pPr marL="0" indent="0">
              <a:spcBef>
                <a:spcPts val="0"/>
              </a:spcBef>
              <a:buNone/>
              <a:defRPr sz="16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276999"/>
          </a:xfrm>
          <a:noFill/>
        </p:spPr>
        <p:txBody>
          <a:bodyPr wrap="square" lIns="0" tIns="0" rIns="0" bIns="0">
            <a:spAutoFit/>
          </a:bodyPr>
          <a:lstStyle>
            <a:lvl1pPr marL="0" indent="0">
              <a:spcBef>
                <a:spcPts val="0"/>
              </a:spcBef>
              <a:buNone/>
              <a:defRPr sz="18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spid="_x0000_s9304" name="CorelDRAW" r:id="rId3" imgW="1486020" imgH="1396161" progId="CorelDraw.Graphic.21">
                  <p:embed/>
                </p:oleObj>
              </mc:Choice>
              <mc:Fallback>
                <p:oleObj name="CorelDRAW" r:id="rId3"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4"/>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spid="_x0000_s9305" name="CorelDRAW" r:id="rId5" imgW="9928182" imgH="1396161" progId="CorelDraw.Graphic.21">
                  <p:embed/>
                </p:oleObj>
              </mc:Choice>
              <mc:Fallback>
                <p:oleObj name="CorelDRAW" r:id="rId5"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6"/>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46221"/>
          </a:xfrm>
          <a:noFill/>
        </p:spPr>
        <p:txBody>
          <a:bodyPr wrap="square" lIns="0" tIns="0" rIns="0" bIns="0">
            <a:spAutoFit/>
          </a:bodyPr>
          <a:lstStyle>
            <a:lvl1pPr marL="0" indent="0">
              <a:spcBef>
                <a:spcPts val="0"/>
              </a:spcBef>
              <a:buNone/>
              <a:defRPr sz="16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276999"/>
          </a:xfrm>
          <a:noFill/>
        </p:spPr>
        <p:txBody>
          <a:bodyPr wrap="square" lIns="0" tIns="0" rIns="0" bIns="0">
            <a:spAutoFit/>
          </a:bodyPr>
          <a:lstStyle>
            <a:lvl1pPr marL="0" indent="0">
              <a:spcBef>
                <a:spcPts val="0"/>
              </a:spcBef>
              <a:buNone/>
              <a:defRPr sz="18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46221"/>
          </a:xfrm>
          <a:noFill/>
        </p:spPr>
        <p:txBody>
          <a:bodyPr wrap="square" lIns="0" tIns="0" rIns="0" bIns="0">
            <a:spAutoFit/>
          </a:bodyPr>
          <a:lstStyle>
            <a:lvl1pPr marL="0" indent="0">
              <a:spcBef>
                <a:spcPts val="0"/>
              </a:spcBef>
              <a:buNone/>
              <a:defRPr sz="16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rgbClr val="4A4D53"/>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Objeto 6">
            <a:extLst>
              <a:ext uri="{FF2B5EF4-FFF2-40B4-BE49-F238E27FC236}">
                <a16:creationId xmlns:a16="http://schemas.microsoft.com/office/drawing/2014/main" id="{32E413D6-B6AC-40F0-85EC-A2927B20E6EB}"/>
              </a:ext>
            </a:extLst>
          </p:cNvPr>
          <p:cNvGraphicFramePr>
            <a:graphicFrameLocks noChangeAspect="1"/>
          </p:cNvGraphicFramePr>
          <p:nvPr userDrawn="1">
            <p:extLst>
              <p:ext uri="{D42A27DB-BD31-4B8C-83A1-F6EECF244321}">
                <p14:modId xmlns:p14="http://schemas.microsoft.com/office/powerpoint/2010/main" val="381256114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spid="_x0000_s7336" name="CorelDRAW" r:id="rId3" imgW="1486020" imgH="1396161" progId="CorelDraw.Graphic.21">
                  <p:embed/>
                </p:oleObj>
              </mc:Choice>
              <mc:Fallback>
                <p:oleObj name="CorelDRAW" r:id="rId3"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4"/>
                      <a:stretch>
                        <a:fillRect/>
                      </a:stretch>
                    </p:blipFill>
                    <p:spPr>
                      <a:xfrm>
                        <a:off x="4226748" y="-1288548"/>
                        <a:ext cx="3716176" cy="3489871"/>
                      </a:xfrm>
                      <a:prstGeom prst="rect">
                        <a:avLst/>
                      </a:prstGeom>
                    </p:spPr>
                  </p:pic>
                </p:oleObj>
              </mc:Fallback>
            </mc:AlternateContent>
          </a:graphicData>
        </a:graphic>
      </p:graphicFrame>
      <p:pic>
        <p:nvPicPr>
          <p:cNvPr id="3" name="Imagen 2">
            <a:extLst>
              <a:ext uri="{FF2B5EF4-FFF2-40B4-BE49-F238E27FC236}">
                <a16:creationId xmlns:a16="http://schemas.microsoft.com/office/drawing/2014/main" id="{5A11A0A1-8810-4701-A8A9-861238804999}"/>
              </a:ext>
            </a:extLst>
          </p:cNvPr>
          <p:cNvPicPr>
            <a:picLocks noChangeAspect="1"/>
          </p:cNvPicPr>
          <p:nvPr userDrawn="1"/>
        </p:nvPicPr>
        <p:blipFill>
          <a:blip r:embed="rId5"/>
          <a:stretch>
            <a:fillRect/>
          </a:stretch>
        </p:blipFill>
        <p:spPr>
          <a:xfrm>
            <a:off x="4851400" y="504430"/>
            <a:ext cx="2517290" cy="545463"/>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2545392785"/>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spid="_x0000_s7337" name="CorelDRAW" r:id="rId6" imgW="10437565" imgH="1396161" progId="CorelDraw.Graphic.21">
                  <p:embed/>
                </p:oleObj>
              </mc:Choice>
              <mc:Fallback>
                <p:oleObj name="CorelDRAW" r:id="rId6" imgW="10437565" imgH="1396161" progId="CorelDraw.Graphic.21">
                  <p:embed/>
                  <p:pic>
                    <p:nvPicPr>
                      <p:cNvPr id="53" name="Objeto 52">
                        <a:extLst>
                          <a:ext uri="{FF2B5EF4-FFF2-40B4-BE49-F238E27FC236}">
                            <a16:creationId xmlns:a16="http://schemas.microsoft.com/office/drawing/2014/main" id="{D375AAF1-D2A6-4A0C-ACA4-DA571F5928D6}"/>
                          </a:ext>
                        </a:extLst>
                      </p:cNvPr>
                      <p:cNvPicPr/>
                      <p:nvPr/>
                    </p:nvPicPr>
                    <p:blipFill>
                      <a:blip r:embed="rId7"/>
                      <a:stretch>
                        <a:fillRect/>
                      </a:stretch>
                    </p:blipFill>
                    <p:spPr>
                      <a:xfrm>
                        <a:off x="762990" y="284429"/>
                        <a:ext cx="2572522" cy="343916"/>
                      </a:xfrm>
                      <a:prstGeom prst="rect">
                        <a:avLst/>
                      </a:prstGeom>
                    </p:spPr>
                  </p:pic>
                </p:oleObj>
              </mc:Fallback>
            </mc:AlternateContent>
          </a:graphicData>
        </a:graphic>
      </p:graphicFrame>
      <p:graphicFrame>
        <p:nvGraphicFramePr>
          <p:cNvPr id="30" name="Objeto 29">
            <a:extLst>
              <a:ext uri="{FF2B5EF4-FFF2-40B4-BE49-F238E27FC236}">
                <a16:creationId xmlns:a16="http://schemas.microsoft.com/office/drawing/2014/main" id="{A85AC8ED-2B29-42FA-9EBD-14E9BAB6053E}"/>
              </a:ext>
            </a:extLst>
          </p:cNvPr>
          <p:cNvGraphicFramePr>
            <a:graphicFrameLocks noChangeAspect="1"/>
          </p:cNvGraphicFramePr>
          <p:nvPr userDrawn="1">
            <p:extLst>
              <p:ext uri="{D42A27DB-BD31-4B8C-83A1-F6EECF244321}">
                <p14:modId xmlns:p14="http://schemas.microsoft.com/office/powerpoint/2010/main" val="2231310818"/>
              </p:ext>
            </p:extLst>
          </p:nvPr>
        </p:nvGraphicFramePr>
        <p:xfrm>
          <a:off x="9075344" y="355940"/>
          <a:ext cx="2463538" cy="346251"/>
        </p:xfrm>
        <a:graphic>
          <a:graphicData uri="http://schemas.openxmlformats.org/presentationml/2006/ole">
            <mc:AlternateContent xmlns:mc="http://schemas.openxmlformats.org/markup-compatibility/2006">
              <mc:Choice xmlns:v="urn:schemas-microsoft-com:vml" Requires="v">
                <p:oleObj spid="_x0000_s7338" name="CorelDRAW" r:id="rId8" imgW="9928182" imgH="1396161" progId="CorelDraw.Graphic.21">
                  <p:embed/>
                </p:oleObj>
              </mc:Choice>
              <mc:Fallback>
                <p:oleObj name="CorelDRAW" r:id="rId8"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9"/>
                      <a:stretch>
                        <a:fillRect/>
                      </a:stretch>
                    </p:blipFill>
                    <p:spPr>
                      <a:xfrm>
                        <a:off x="9075344" y="355940"/>
                        <a:ext cx="2463538" cy="346251"/>
                      </a:xfrm>
                      <a:prstGeom prst="rect">
                        <a:avLst/>
                      </a:prstGeom>
                    </p:spPr>
                  </p:pic>
                </p:oleObj>
              </mc:Fallback>
            </mc:AlternateContent>
          </a:graphicData>
        </a:graphic>
      </p:graphicFrame>
      <p:pic>
        <p:nvPicPr>
          <p:cNvPr id="16" name="Imagen 15">
            <a:extLst>
              <a:ext uri="{FF2B5EF4-FFF2-40B4-BE49-F238E27FC236}">
                <a16:creationId xmlns:a16="http://schemas.microsoft.com/office/drawing/2014/main" id="{666DAE67-E605-45F4-ADCE-93183E93F207}"/>
              </a:ext>
            </a:extLst>
          </p:cNvPr>
          <p:cNvPicPr>
            <a:picLocks noChangeAspect="1"/>
          </p:cNvPicPr>
          <p:nvPr userDrawn="1"/>
        </p:nvPicPr>
        <p:blipFill>
          <a:blip r:embed="rId10"/>
          <a:stretch>
            <a:fillRect/>
          </a:stretch>
        </p:blipFill>
        <p:spPr>
          <a:xfrm>
            <a:off x="439336" y="3998254"/>
            <a:ext cx="3299139" cy="1015120"/>
          </a:xfrm>
          <a:prstGeom prst="rect">
            <a:avLst/>
          </a:prstGeom>
        </p:spPr>
      </p:pic>
      <p:pic>
        <p:nvPicPr>
          <p:cNvPr id="18" name="Imagen 17">
            <a:extLst>
              <a:ext uri="{FF2B5EF4-FFF2-40B4-BE49-F238E27FC236}">
                <a16:creationId xmlns:a16="http://schemas.microsoft.com/office/drawing/2014/main" id="{1B578503-B9D8-4795-A29E-DBAAA9F8FFCF}"/>
              </a:ext>
            </a:extLst>
          </p:cNvPr>
          <p:cNvPicPr>
            <a:picLocks noChangeAspect="1"/>
          </p:cNvPicPr>
          <p:nvPr userDrawn="1"/>
        </p:nvPicPr>
        <p:blipFill>
          <a:blip r:embed="rId11"/>
          <a:stretch>
            <a:fillRect/>
          </a:stretch>
        </p:blipFill>
        <p:spPr>
          <a:xfrm>
            <a:off x="8759981" y="5106959"/>
            <a:ext cx="2450157" cy="1013859"/>
          </a:xfrm>
          <a:prstGeom prst="rect">
            <a:avLst/>
          </a:prstGeom>
        </p:spPr>
      </p:pic>
      <p:pic>
        <p:nvPicPr>
          <p:cNvPr id="20" name="Imagen 19">
            <a:extLst>
              <a:ext uri="{FF2B5EF4-FFF2-40B4-BE49-F238E27FC236}">
                <a16:creationId xmlns:a16="http://schemas.microsoft.com/office/drawing/2014/main" id="{BB2A0790-E14E-4A4C-97C3-45D54604BD05}"/>
              </a:ext>
            </a:extLst>
          </p:cNvPr>
          <p:cNvPicPr>
            <a:picLocks noChangeAspect="1"/>
          </p:cNvPicPr>
          <p:nvPr userDrawn="1"/>
        </p:nvPicPr>
        <p:blipFill>
          <a:blip r:embed="rId12"/>
          <a:stretch>
            <a:fillRect/>
          </a:stretch>
        </p:blipFill>
        <p:spPr>
          <a:xfrm>
            <a:off x="4719585" y="2889461"/>
            <a:ext cx="2964216" cy="912066"/>
          </a:xfrm>
          <a:prstGeom prst="rect">
            <a:avLst/>
          </a:prstGeom>
        </p:spPr>
      </p:pic>
      <p:pic>
        <p:nvPicPr>
          <p:cNvPr id="22" name="Imagen 21">
            <a:extLst>
              <a:ext uri="{FF2B5EF4-FFF2-40B4-BE49-F238E27FC236}">
                <a16:creationId xmlns:a16="http://schemas.microsoft.com/office/drawing/2014/main" id="{D6BDD0E0-5E92-44B2-A116-77F7C174D3B3}"/>
              </a:ext>
            </a:extLst>
          </p:cNvPr>
          <p:cNvPicPr>
            <a:picLocks noChangeAspect="1"/>
          </p:cNvPicPr>
          <p:nvPr userDrawn="1"/>
        </p:nvPicPr>
        <p:blipFill>
          <a:blip r:embed="rId13"/>
          <a:stretch>
            <a:fillRect/>
          </a:stretch>
        </p:blipFill>
        <p:spPr>
          <a:xfrm>
            <a:off x="4694096" y="4103833"/>
            <a:ext cx="3152727" cy="824437"/>
          </a:xfrm>
          <a:prstGeom prst="rect">
            <a:avLst/>
          </a:prstGeom>
        </p:spPr>
      </p:pic>
      <p:pic>
        <p:nvPicPr>
          <p:cNvPr id="24" name="Imagen 23">
            <a:extLst>
              <a:ext uri="{FF2B5EF4-FFF2-40B4-BE49-F238E27FC236}">
                <a16:creationId xmlns:a16="http://schemas.microsoft.com/office/drawing/2014/main" id="{B3C0868B-1CA7-412F-A27D-C7357C84FC0F}"/>
              </a:ext>
            </a:extLst>
          </p:cNvPr>
          <p:cNvPicPr>
            <a:picLocks noChangeAspect="1"/>
          </p:cNvPicPr>
          <p:nvPr userDrawn="1"/>
        </p:nvPicPr>
        <p:blipFill>
          <a:blip r:embed="rId14"/>
          <a:stretch>
            <a:fillRect/>
          </a:stretch>
        </p:blipFill>
        <p:spPr>
          <a:xfrm>
            <a:off x="8661243" y="2567020"/>
            <a:ext cx="2801436" cy="861980"/>
          </a:xfrm>
          <a:prstGeom prst="rect">
            <a:avLst/>
          </a:prstGeom>
        </p:spPr>
      </p:pic>
      <p:pic>
        <p:nvPicPr>
          <p:cNvPr id="26" name="Imagen 25">
            <a:extLst>
              <a:ext uri="{FF2B5EF4-FFF2-40B4-BE49-F238E27FC236}">
                <a16:creationId xmlns:a16="http://schemas.microsoft.com/office/drawing/2014/main" id="{ECC39EA2-98CA-4282-AE76-349C6F9CF429}"/>
              </a:ext>
            </a:extLst>
          </p:cNvPr>
          <p:cNvPicPr>
            <a:picLocks noChangeAspect="1"/>
          </p:cNvPicPr>
          <p:nvPr userDrawn="1"/>
        </p:nvPicPr>
        <p:blipFill>
          <a:blip r:embed="rId15"/>
          <a:stretch>
            <a:fillRect/>
          </a:stretch>
        </p:blipFill>
        <p:spPr>
          <a:xfrm>
            <a:off x="794854" y="1381235"/>
            <a:ext cx="2508794" cy="1254397"/>
          </a:xfrm>
          <a:prstGeom prst="rect">
            <a:avLst/>
          </a:prstGeom>
        </p:spPr>
      </p:pic>
      <p:pic>
        <p:nvPicPr>
          <p:cNvPr id="29" name="Imagen 28">
            <a:extLst>
              <a:ext uri="{FF2B5EF4-FFF2-40B4-BE49-F238E27FC236}">
                <a16:creationId xmlns:a16="http://schemas.microsoft.com/office/drawing/2014/main" id="{2136FD50-46C3-4163-A95D-7AEC6FE3ACC4}"/>
              </a:ext>
            </a:extLst>
          </p:cNvPr>
          <p:cNvPicPr>
            <a:picLocks noChangeAspect="1"/>
          </p:cNvPicPr>
          <p:nvPr userDrawn="1"/>
        </p:nvPicPr>
        <p:blipFill>
          <a:blip r:embed="rId16"/>
          <a:stretch>
            <a:fillRect/>
          </a:stretch>
        </p:blipFill>
        <p:spPr>
          <a:xfrm>
            <a:off x="989844" y="5106959"/>
            <a:ext cx="2327347" cy="861980"/>
          </a:xfrm>
          <a:prstGeom prst="rect">
            <a:avLst/>
          </a:prstGeom>
        </p:spPr>
      </p:pic>
      <p:pic>
        <p:nvPicPr>
          <p:cNvPr id="31" name="Imagen 30">
            <a:extLst>
              <a:ext uri="{FF2B5EF4-FFF2-40B4-BE49-F238E27FC236}">
                <a16:creationId xmlns:a16="http://schemas.microsoft.com/office/drawing/2014/main" id="{535647BB-A716-4D13-804D-2F120A78A335}"/>
              </a:ext>
            </a:extLst>
          </p:cNvPr>
          <p:cNvPicPr>
            <a:picLocks noChangeAspect="1"/>
          </p:cNvPicPr>
          <p:nvPr userDrawn="1"/>
        </p:nvPicPr>
        <p:blipFill>
          <a:blip r:embed="rId17"/>
          <a:stretch>
            <a:fillRect/>
          </a:stretch>
        </p:blipFill>
        <p:spPr>
          <a:xfrm>
            <a:off x="893033" y="2976976"/>
            <a:ext cx="2391743" cy="824551"/>
          </a:xfrm>
          <a:prstGeom prst="rect">
            <a:avLst/>
          </a:prstGeom>
        </p:spPr>
      </p:pic>
      <p:pic>
        <p:nvPicPr>
          <p:cNvPr id="32" name="Imagen 31">
            <a:extLst>
              <a:ext uri="{FF2B5EF4-FFF2-40B4-BE49-F238E27FC236}">
                <a16:creationId xmlns:a16="http://schemas.microsoft.com/office/drawing/2014/main" id="{6E703536-6281-430B-AFCD-78CA82F7A846}"/>
              </a:ext>
            </a:extLst>
          </p:cNvPr>
          <p:cNvPicPr>
            <a:picLocks noChangeAspect="1"/>
          </p:cNvPicPr>
          <p:nvPr userDrawn="1"/>
        </p:nvPicPr>
        <p:blipFill>
          <a:blip r:embed="rId18"/>
          <a:stretch>
            <a:fillRect/>
          </a:stretch>
        </p:blipFill>
        <p:spPr>
          <a:xfrm>
            <a:off x="4946795" y="5313055"/>
            <a:ext cx="2647327" cy="601665"/>
          </a:xfrm>
          <a:prstGeom prst="rect">
            <a:avLst/>
          </a:prstGeom>
        </p:spPr>
      </p:pic>
      <p:pic>
        <p:nvPicPr>
          <p:cNvPr id="33" name="Imagen 32">
            <a:extLst>
              <a:ext uri="{FF2B5EF4-FFF2-40B4-BE49-F238E27FC236}">
                <a16:creationId xmlns:a16="http://schemas.microsoft.com/office/drawing/2014/main" id="{B7F50AA0-0B6C-45CF-8CBC-5C9749B90D87}"/>
              </a:ext>
            </a:extLst>
          </p:cNvPr>
          <p:cNvPicPr>
            <a:picLocks noChangeAspect="1"/>
          </p:cNvPicPr>
          <p:nvPr userDrawn="1"/>
        </p:nvPicPr>
        <p:blipFill>
          <a:blip r:embed="rId19"/>
          <a:stretch>
            <a:fillRect/>
          </a:stretch>
        </p:blipFill>
        <p:spPr>
          <a:xfrm>
            <a:off x="8912515" y="3685844"/>
            <a:ext cx="2384149" cy="982827"/>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spid="_x0000_s3239" name="CorelDRAW" r:id="rId3" imgW="1486020" imgH="1396161" progId="CorelDraw.Graphic.21">
                  <p:embed/>
                </p:oleObj>
              </mc:Choice>
              <mc:Fallback>
                <p:oleObj name="CorelDRAW" r:id="rId3"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4"/>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spid="_x0000_s3240" name="CorelDRAW" r:id="rId5" imgW="7465680" imgH="1050480" progId="CorelDraw.Graphic.21">
                  <p:embed/>
                </p:oleObj>
              </mc:Choice>
              <mc:Fallback>
                <p:oleObj name="CorelDRAW" r:id="rId5" imgW="7465680" imgH="1050480" progId="CorelDraw.Graphic.21">
                  <p:embed/>
                  <p:pic>
                    <p:nvPicPr>
                      <p:cNvPr id="9" name="Objeto 8">
                        <a:extLst>
                          <a:ext uri="{FF2B5EF4-FFF2-40B4-BE49-F238E27FC236}">
                            <a16:creationId xmlns:a16="http://schemas.microsoft.com/office/drawing/2014/main" id="{081664F7-E6F1-414E-873A-507838376938}"/>
                          </a:ext>
                        </a:extLst>
                      </p:cNvPr>
                      <p:cNvPicPr/>
                      <p:nvPr/>
                    </p:nvPicPr>
                    <p:blipFill>
                      <a:blip r:embed="rId6"/>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spid="_x0000_s3241" name="CorelDRAW" r:id="rId7" imgW="9928182" imgH="1396161" progId="CorelDraw.Graphic.21">
                  <p:embed/>
                </p:oleObj>
              </mc:Choice>
              <mc:Fallback>
                <p:oleObj name="CorelDRAW" r:id="rId7"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8"/>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spid="_x0000_s10371" name="CorelDRAW" r:id="rId3" imgW="1486020" imgH="1396161" progId="CorelDraw.Graphic.21">
                  <p:embed/>
                </p:oleObj>
              </mc:Choice>
              <mc:Fallback>
                <p:oleObj name="CorelDRAW" r:id="rId3"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4"/>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spid="_x0000_s10372" name="CorelDRAW" r:id="rId5" imgW="7465680" imgH="1050480" progId="CorelDraw.Graphic.21">
                  <p:embed/>
                </p:oleObj>
              </mc:Choice>
              <mc:Fallback>
                <p:oleObj name="CorelDRAW" r:id="rId5"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6"/>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spid="_x0000_s10373" name="CorelDRAW" r:id="rId7" imgW="9928182" imgH="1396161" progId="CorelDraw.Graphic.21">
                  <p:embed/>
                </p:oleObj>
              </mc:Choice>
              <mc:Fallback>
                <p:oleObj name="CorelDRAW" r:id="rId7"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8"/>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emf"/><Relationship Id="rId47" Type="http://schemas.openxmlformats.org/officeDocument/2006/relationships/oleObject" Target="../embeddings/oleObject4.bin"/><Relationship Id="rId50" Type="http://schemas.openxmlformats.org/officeDocument/2006/relationships/image" Target="../media/image5.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image" Target="../media/image3.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6.emf"/><Relationship Id="rId45" Type="http://schemas.openxmlformats.org/officeDocument/2006/relationships/oleObject" Target="../embeddings/oleObject3.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oleObject" Target="../embeddings/oleObject5.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oleObject" Target="../embeddings/oleObject2.bin"/><Relationship Id="rId48" Type="http://schemas.openxmlformats.org/officeDocument/2006/relationships/image" Target="../media/image4.emf"/><Relationship Id="rId8" Type="http://schemas.openxmlformats.org/officeDocument/2006/relationships/slideLayout" Target="../slideLayouts/slideLayout8.xml"/><Relationship Id="rId51" Type="http://schemas.openxmlformats.org/officeDocument/2006/relationships/oleObject" Target="../embeddings/oleObject6.bin"/></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6.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40"/>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spid="_x0000_s1428" name="CorelDRAW" r:id="rId41" imgW="1486020" imgH="1396161" progId="CorelDraw.Graphic.21">
                  <p:embed/>
                </p:oleObj>
              </mc:Choice>
              <mc:Fallback>
                <p:oleObj name="CorelDRAW" r:id="rId41" imgW="1486020" imgH="1396161" progId="CorelDraw.Graphic.21">
                  <p:embed/>
                  <p:pic>
                    <p:nvPicPr>
                      <p:cNvPr id="0" name=""/>
                      <p:cNvPicPr/>
                      <p:nvPr/>
                    </p:nvPicPr>
                    <p:blipFill>
                      <a:blip r:embed="rId42"/>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spid="_x0000_s1429" name="CorelDRAW" r:id="rId43" imgW="1486020" imgH="1396161" progId="CorelDraw.Graphic.21">
                  <p:embed/>
                </p:oleObj>
              </mc:Choice>
              <mc:Fallback>
                <p:oleObj name="CorelDRAW" r:id="rId43" imgW="1486020" imgH="1396161" progId="CorelDraw.Graphic.21">
                  <p:embed/>
                  <p:pic>
                    <p:nvPicPr>
                      <p:cNvPr id="0" name=""/>
                      <p:cNvPicPr/>
                      <p:nvPr/>
                    </p:nvPicPr>
                    <p:blipFill>
                      <a:blip r:embed="rId44"/>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spid="_x0000_s1430" name="CorelDRAW" r:id="rId45" imgW="10437565" imgH="1396161" progId="CorelDraw.Graphic.21">
                  <p:embed/>
                </p:oleObj>
              </mc:Choice>
              <mc:Fallback>
                <p:oleObj name="CorelDRAW" r:id="rId45" imgW="10437565" imgH="1396161" progId="CorelDraw.Graphic.21">
                  <p:embed/>
                  <p:pic>
                    <p:nvPicPr>
                      <p:cNvPr id="2" name="Objeto 1">
                        <a:extLst>
                          <a:ext uri="{FF2B5EF4-FFF2-40B4-BE49-F238E27FC236}">
                            <a16:creationId xmlns:a16="http://schemas.microsoft.com/office/drawing/2014/main" id="{A4DB5CE8-20D2-46A1-8D72-DC5A9884278E}"/>
                          </a:ext>
                        </a:extLst>
                      </p:cNvPr>
                      <p:cNvPicPr/>
                      <p:nvPr/>
                    </p:nvPicPr>
                    <p:blipFill>
                      <a:blip r:embed="rId46"/>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spid="_x0000_s1431" name="CorelDRAW" r:id="rId47" imgW="9928182" imgH="1396161" progId="CorelDraw.Graphic.21">
                  <p:embed/>
                </p:oleObj>
              </mc:Choice>
              <mc:Fallback>
                <p:oleObj name="CorelDRAW" r:id="rId47" imgW="9928182" imgH="1396161" progId="CorelDraw.Graphic.21">
                  <p:embed/>
                  <p:pic>
                    <p:nvPicPr>
                      <p:cNvPr id="24" name="Objeto 23">
                        <a:extLst>
                          <a:ext uri="{FF2B5EF4-FFF2-40B4-BE49-F238E27FC236}">
                            <a16:creationId xmlns:a16="http://schemas.microsoft.com/office/drawing/2014/main" id="{E73F9C58-5AE3-4C69-A93D-5AD81584792A}"/>
                          </a:ext>
                        </a:extLst>
                      </p:cNvPr>
                      <p:cNvPicPr/>
                      <p:nvPr/>
                    </p:nvPicPr>
                    <p:blipFill>
                      <a:blip r:embed="rId48"/>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spid="_x0000_s1432" name="CorelDRAW" r:id="rId49" imgW="1486020" imgH="1396161" progId="CorelDraw.Graphic.21">
                  <p:embed/>
                </p:oleObj>
              </mc:Choice>
              <mc:Fallback>
                <p:oleObj name="CorelDRAW" r:id="rId49"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50"/>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spid="_x0000_s1433" name="CorelDRAW" r:id="rId51" imgW="9928182" imgH="1396161" progId="CorelDraw.Graphic.21">
                  <p:embed/>
                </p:oleObj>
              </mc:Choice>
              <mc:Fallback>
                <p:oleObj name="CorelDRAW" r:id="rId51" imgW="9928182" imgH="1396161" progId="CorelDraw.Graphic.21">
                  <p:embed/>
                  <p:pic>
                    <p:nvPicPr>
                      <p:cNvPr id="56" name="Objeto 55">
                        <a:extLst>
                          <a:ext uri="{FF2B5EF4-FFF2-40B4-BE49-F238E27FC236}">
                            <a16:creationId xmlns:a16="http://schemas.microsoft.com/office/drawing/2014/main" id="{29C4BB2D-523F-428A-87E6-9B1F3A5895B7}"/>
                          </a:ext>
                        </a:extLst>
                      </p:cNvPr>
                      <p:cNvPicPr/>
                      <p:nvPr/>
                    </p:nvPicPr>
                    <p:blipFill>
                      <a:blip r:embed="rId48"/>
                      <a:stretch>
                        <a:fillRect/>
                      </a:stretch>
                    </p:blipFill>
                    <p:spPr>
                      <a:xfrm>
                        <a:off x="296673" y="6278919"/>
                        <a:ext cx="2463538" cy="346251"/>
                      </a:xfrm>
                      <a:prstGeom prst="rect">
                        <a:avLst/>
                      </a:prstGeom>
                    </p:spPr>
                  </p:pic>
                </p:oleObj>
              </mc:Fallback>
            </mc:AlternateContent>
          </a:graphicData>
        </a:graphic>
      </p:graphicFrame>
      <p:sp>
        <p:nvSpPr>
          <p:cNvPr id="49" name="Rectangle 13">
            <a:extLst>
              <a:ext uri="{FF2B5EF4-FFF2-40B4-BE49-F238E27FC236}">
                <a16:creationId xmlns:a16="http://schemas.microsoft.com/office/drawing/2014/main" id="{C0B55C82-A711-4DA9-8BAD-72655EF852FA}"/>
              </a:ext>
            </a:extLst>
          </p:cNvPr>
          <p:cNvSpPr/>
          <p:nvPr userDrawn="1"/>
        </p:nvSpPr>
        <p:spPr bwMode="auto">
          <a:xfrm>
            <a:off x="9924669" y="-757793"/>
            <a:ext cx="451231" cy="558274"/>
          </a:xfrm>
          <a:prstGeom prst="rect">
            <a:avLst/>
          </a:prstGeom>
          <a:solidFill>
            <a:srgbClr val="4A4D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dirty="0">
                <a:solidFill>
                  <a:schemeClr val="bg1"/>
                </a:solidFill>
              </a:rPr>
              <a:t>#</a:t>
            </a:r>
            <a:r>
              <a:rPr lang="en-US" dirty="0" err="1">
                <a:solidFill>
                  <a:schemeClr val="bg1"/>
                </a:solidFill>
              </a:rPr>
              <a:t>GlobalAIBootcamp</a:t>
            </a:r>
            <a:endParaRPr lang="en-US" dirty="0">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142998-EA94-4FA2-A6F3-9EB067C25E21}"/>
              </a:ext>
            </a:extLst>
          </p:cNvPr>
          <p:cNvSpPr>
            <a:spLocks noGrp="1"/>
          </p:cNvSpPr>
          <p:nvPr>
            <p:ph type="title"/>
          </p:nvPr>
        </p:nvSpPr>
        <p:spPr>
          <a:xfrm>
            <a:off x="584200" y="1813727"/>
            <a:ext cx="5510213" cy="1661993"/>
          </a:xfrm>
        </p:spPr>
        <p:txBody>
          <a:bodyPr/>
          <a:lstStyle/>
          <a:p>
            <a:r>
              <a:rPr lang="es-ES" dirty="0" err="1"/>
              <a:t>Politweets</a:t>
            </a:r>
            <a:r>
              <a:rPr lang="es-ES" dirty="0"/>
              <a:t> - AI para saber que piensan nuestros políticos</a:t>
            </a:r>
          </a:p>
        </p:txBody>
      </p:sp>
      <p:sp>
        <p:nvSpPr>
          <p:cNvPr id="7" name="Text Placeholder 6">
            <a:extLst>
              <a:ext uri="{FF2B5EF4-FFF2-40B4-BE49-F238E27FC236}">
                <a16:creationId xmlns:a16="http://schemas.microsoft.com/office/drawing/2014/main" id="{A01272F3-55BE-4FF4-8EBD-9ABF881E9BB1}"/>
              </a:ext>
            </a:extLst>
          </p:cNvPr>
          <p:cNvSpPr>
            <a:spLocks noGrp="1"/>
          </p:cNvSpPr>
          <p:nvPr>
            <p:ph type="body" sz="quarter" idx="12"/>
          </p:nvPr>
        </p:nvSpPr>
        <p:spPr>
          <a:xfrm>
            <a:off x="584200" y="3962400"/>
            <a:ext cx="5510213" cy="553998"/>
          </a:xfrm>
        </p:spPr>
        <p:txBody>
          <a:bodyPr/>
          <a:lstStyle/>
          <a:p>
            <a:r>
              <a:rPr lang="en-US" dirty="0"/>
              <a:t>Eric Martin</a:t>
            </a:r>
          </a:p>
          <a:p>
            <a:endParaRPr lang="en-US" dirty="0"/>
          </a:p>
        </p:txBody>
      </p:sp>
      <p:sp>
        <p:nvSpPr>
          <p:cNvPr id="15" name="Marcador de texto 14">
            <a:extLst>
              <a:ext uri="{FF2B5EF4-FFF2-40B4-BE49-F238E27FC236}">
                <a16:creationId xmlns:a16="http://schemas.microsoft.com/office/drawing/2014/main" id="{09A8B284-4DB0-400A-9929-8D2F2DEAE10E}"/>
              </a:ext>
            </a:extLst>
          </p:cNvPr>
          <p:cNvSpPr>
            <a:spLocks noGrp="1"/>
          </p:cNvSpPr>
          <p:nvPr>
            <p:ph type="body" sz="quarter" idx="13"/>
          </p:nvPr>
        </p:nvSpPr>
        <p:spPr/>
        <p:txBody>
          <a:bodyPr/>
          <a:lstStyle/>
          <a:p>
            <a:r>
              <a:rPr lang="es-ES" dirty="0"/>
              <a:t>Madrid – Spain</a:t>
            </a:r>
          </a:p>
          <a:p>
            <a:r>
              <a:rPr lang="es-ES" dirty="0"/>
              <a:t>13 </a:t>
            </a:r>
            <a:r>
              <a:rPr lang="es-ES" dirty="0" err="1"/>
              <a:t>December</a:t>
            </a:r>
            <a:r>
              <a:rPr lang="es-ES" dirty="0"/>
              <a:t> 2019</a:t>
            </a:r>
          </a:p>
        </p:txBody>
      </p:sp>
      <p:sp>
        <p:nvSpPr>
          <p:cNvPr id="16" name="Marcador de texto 15">
            <a:extLst>
              <a:ext uri="{FF2B5EF4-FFF2-40B4-BE49-F238E27FC236}">
                <a16:creationId xmlns:a16="http://schemas.microsoft.com/office/drawing/2014/main" id="{37C59955-F3DE-4533-88D3-610A607EDD64}"/>
              </a:ext>
            </a:extLst>
          </p:cNvPr>
          <p:cNvSpPr>
            <a:spLocks noGrp="1"/>
          </p:cNvSpPr>
          <p:nvPr>
            <p:ph type="body" sz="quarter" idx="15"/>
          </p:nvPr>
        </p:nvSpPr>
        <p:spPr/>
        <p:txBody>
          <a:bodyPr/>
          <a:lstStyle/>
          <a:p>
            <a:r>
              <a:rPr lang="es-ES" dirty="0"/>
              <a:t>AI </a:t>
            </a:r>
            <a:r>
              <a:rPr lang="es-ES" dirty="0" err="1"/>
              <a:t>Chapter</a:t>
            </a:r>
            <a:r>
              <a:rPr lang="es-ES" dirty="0"/>
              <a:t> Lead @ </a:t>
            </a:r>
            <a:r>
              <a:rPr lang="es-ES" dirty="0" err="1"/>
              <a:t>Plain</a:t>
            </a:r>
            <a:r>
              <a:rPr lang="es-ES" dirty="0"/>
              <a:t> </a:t>
            </a:r>
            <a:r>
              <a:rPr lang="es-ES" dirty="0" err="1"/>
              <a:t>Concepts</a:t>
            </a:r>
            <a:endParaRPr lang="en-US" dirty="0"/>
          </a:p>
        </p:txBody>
      </p:sp>
      <p:sp>
        <p:nvSpPr>
          <p:cNvPr id="2" name="Marcador de texto 1">
            <a:extLst>
              <a:ext uri="{FF2B5EF4-FFF2-40B4-BE49-F238E27FC236}">
                <a16:creationId xmlns:a16="http://schemas.microsoft.com/office/drawing/2014/main" id="{EE75FD3B-3895-4792-8960-A479BDA065E8}"/>
              </a:ext>
            </a:extLst>
          </p:cNvPr>
          <p:cNvSpPr>
            <a:spLocks noGrp="1"/>
          </p:cNvSpPr>
          <p:nvPr>
            <p:ph type="body" sz="quarter" idx="16"/>
          </p:nvPr>
        </p:nvSpPr>
        <p:spPr/>
        <p:txBody>
          <a:bodyPr/>
          <a:lstStyle/>
          <a:p>
            <a:r>
              <a:rPr lang="es-ES" dirty="0"/>
              <a:t>Miguel </a:t>
            </a:r>
            <a:r>
              <a:rPr lang="es-ES" dirty="0" err="1"/>
              <a:t>Saenz</a:t>
            </a:r>
            <a:endParaRPr lang="es-ES" dirty="0"/>
          </a:p>
        </p:txBody>
      </p:sp>
      <p:sp>
        <p:nvSpPr>
          <p:cNvPr id="3" name="Marcador de texto 2">
            <a:extLst>
              <a:ext uri="{FF2B5EF4-FFF2-40B4-BE49-F238E27FC236}">
                <a16:creationId xmlns:a16="http://schemas.microsoft.com/office/drawing/2014/main" id="{9D43E97D-65BA-48E2-84E6-1A814085F874}"/>
              </a:ext>
            </a:extLst>
          </p:cNvPr>
          <p:cNvSpPr>
            <a:spLocks noGrp="1"/>
          </p:cNvSpPr>
          <p:nvPr>
            <p:ph type="body" sz="quarter" idx="17"/>
          </p:nvPr>
        </p:nvSpPr>
        <p:spPr/>
        <p:txBody>
          <a:bodyPr/>
          <a:lstStyle/>
          <a:p>
            <a:r>
              <a:rPr lang="es-ES" dirty="0"/>
              <a:t>Data </a:t>
            </a:r>
            <a:r>
              <a:rPr lang="es-ES" dirty="0" err="1"/>
              <a:t>Analysis</a:t>
            </a:r>
            <a:r>
              <a:rPr lang="es-ES" dirty="0"/>
              <a:t> </a:t>
            </a:r>
            <a:r>
              <a:rPr lang="es-ES" dirty="0" err="1"/>
              <a:t>Associate</a:t>
            </a:r>
            <a:r>
              <a:rPr lang="es-ES" dirty="0"/>
              <a:t> @ </a:t>
            </a:r>
            <a:r>
              <a:rPr lang="es-ES" dirty="0" err="1"/>
              <a:t>Carto</a:t>
            </a:r>
            <a:endParaRPr lang="es-ES" dirty="0"/>
          </a:p>
        </p:txBody>
      </p:sp>
    </p:spTree>
    <p:extLst>
      <p:ext uri="{BB962C8B-B14F-4D97-AF65-F5344CB8AC3E}">
        <p14:creationId xmlns:p14="http://schemas.microsoft.com/office/powerpoint/2010/main" val="2995256379"/>
      </p:ext>
    </p:extLst>
  </p:cSld>
  <p:clrMapOvr>
    <a:masterClrMapping/>
  </p:clrMapOvr>
  <p:transition spd="med" advClick="0">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customXml/itemProps3.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White Template</Template>
  <TotalTime>3117</TotalTime>
  <Words>140</Words>
  <Application>Microsoft Office PowerPoint</Application>
  <PresentationFormat>Panorámica</PresentationFormat>
  <Paragraphs>20</Paragraphs>
  <Slides>1</Slides>
  <Notes>1</Notes>
  <HiddenSlides>0</HiddenSlides>
  <MMClips>0</MMClips>
  <ScaleCrop>false</ScaleCrop>
  <HeadingPairs>
    <vt:vector size="8" baseType="variant">
      <vt:variant>
        <vt:lpstr>Fuentes usadas</vt:lpstr>
      </vt:variant>
      <vt:variant>
        <vt:i4>7</vt:i4>
      </vt:variant>
      <vt:variant>
        <vt:lpstr>Tema</vt:lpstr>
      </vt:variant>
      <vt:variant>
        <vt:i4>3</vt:i4>
      </vt:variant>
      <vt:variant>
        <vt:lpstr>Servidores OLE incrustados</vt:lpstr>
      </vt:variant>
      <vt:variant>
        <vt:i4>1</vt:i4>
      </vt:variant>
      <vt:variant>
        <vt:lpstr>Títulos de diapositiva</vt:lpstr>
      </vt:variant>
      <vt:variant>
        <vt:i4>1</vt:i4>
      </vt:variant>
    </vt:vector>
  </HeadingPairs>
  <TitlesOfParts>
    <vt:vector size="12" baseType="lpstr">
      <vt:lpstr>Arial</vt:lpstr>
      <vt:lpstr>Consolas</vt:lpstr>
      <vt:lpstr>Myriad Pro</vt:lpstr>
      <vt:lpstr>Quicksand</vt:lpstr>
      <vt:lpstr>Segoe UI</vt:lpstr>
      <vt:lpstr>Segoe UI Semibold</vt:lpstr>
      <vt:lpstr>Wingdings</vt:lpstr>
      <vt:lpstr>White Template</vt:lpstr>
      <vt:lpstr>1_White Template</vt:lpstr>
      <vt:lpstr>2_White Template</vt:lpstr>
      <vt:lpstr>CorelDRAW</vt:lpstr>
      <vt:lpstr>Politweets - AI para saber que piensan nuestros políticos</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Alejandro Almeida</cp:lastModifiedBy>
  <cp:revision>80</cp:revision>
  <dcterms:created xsi:type="dcterms:W3CDTF">2019-08-09T15:41:27Z</dcterms:created>
  <dcterms:modified xsi:type="dcterms:W3CDTF">2020-01-30T00:02:23Z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