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B0B20-2127-49F6-BFFB-738D84BEB84E}" v="1" dt="2021-01-10T15:24:21.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654B0B20-2127-49F6-BFFB-738D84BEB84E}"/>
    <pc:docChg chg="custSel addSld delSld modSld modSection">
      <pc:chgData name="Roberto Tejero" userId="df99c9947d6af889" providerId="LiveId" clId="{654B0B20-2127-49F6-BFFB-738D84BEB84E}" dt="2021-01-10T19:50:58.017" v="17"/>
      <pc:docMkLst>
        <pc:docMk/>
      </pc:docMkLst>
      <pc:sldChg chg="del">
        <pc:chgData name="Roberto Tejero" userId="df99c9947d6af889" providerId="LiveId" clId="{654B0B20-2127-49F6-BFFB-738D84BEB84E}" dt="2021-01-10T15:24:23.730" v="1" actId="47"/>
        <pc:sldMkLst>
          <pc:docMk/>
          <pc:sldMk cId="3448830755" sldId="2076136256"/>
        </pc:sldMkLst>
      </pc:sldChg>
      <pc:sldChg chg="del">
        <pc:chgData name="Roberto Tejero" userId="df99c9947d6af889" providerId="LiveId" clId="{654B0B20-2127-49F6-BFFB-738D84BEB84E}" dt="2021-01-10T15:24:24.289" v="2" actId="47"/>
        <pc:sldMkLst>
          <pc:docMk/>
          <pc:sldMk cId="124482935" sldId="2076136261"/>
        </pc:sldMkLst>
      </pc:sldChg>
      <pc:sldChg chg="delSp modSp mod">
        <pc:chgData name="Roberto Tejero" userId="df99c9947d6af889" providerId="LiveId" clId="{654B0B20-2127-49F6-BFFB-738D84BEB84E}" dt="2021-01-10T19:50:58.017" v="17"/>
        <pc:sldMkLst>
          <pc:docMk/>
          <pc:sldMk cId="4095216866" sldId="2076136262"/>
        </pc:sldMkLst>
        <pc:spChg chg="mod">
          <ac:chgData name="Roberto Tejero" userId="df99c9947d6af889" providerId="LiveId" clId="{654B0B20-2127-49F6-BFFB-738D84BEB84E}" dt="2021-01-10T19:50:34.287" v="3"/>
          <ac:spMkLst>
            <pc:docMk/>
            <pc:sldMk cId="4095216866" sldId="2076136262"/>
            <ac:spMk id="2" creationId="{0626A76E-B9E1-43DE-894F-7F636E821576}"/>
          </ac:spMkLst>
        </pc:spChg>
        <pc:spChg chg="mod">
          <ac:chgData name="Roberto Tejero" userId="df99c9947d6af889" providerId="LiveId" clId="{654B0B20-2127-49F6-BFFB-738D84BEB84E}" dt="2021-01-10T19:50:54.899" v="16" actId="20577"/>
          <ac:spMkLst>
            <pc:docMk/>
            <pc:sldMk cId="4095216866" sldId="2076136262"/>
            <ac:spMk id="3" creationId="{CE7F95F9-74E0-445F-A3BF-CDBCBC1B21DE}"/>
          </ac:spMkLst>
        </pc:spChg>
        <pc:spChg chg="mod">
          <ac:chgData name="Roberto Tejero" userId="df99c9947d6af889" providerId="LiveId" clId="{654B0B20-2127-49F6-BFFB-738D84BEB84E}" dt="2021-01-10T19:50:58.017" v="17"/>
          <ac:spMkLst>
            <pc:docMk/>
            <pc:sldMk cId="4095216866" sldId="2076136262"/>
            <ac:spMk id="5" creationId="{087C93F1-B345-43F6-88F9-A852BDE767E4}"/>
          </ac:spMkLst>
        </pc:spChg>
        <pc:spChg chg="del">
          <ac:chgData name="Roberto Tejero" userId="df99c9947d6af889" providerId="LiveId" clId="{654B0B20-2127-49F6-BFFB-738D84BEB84E}" dt="2021-01-10T19:50:36.957" v="4" actId="478"/>
          <ac:spMkLst>
            <pc:docMk/>
            <pc:sldMk cId="4095216866" sldId="2076136262"/>
            <ac:spMk id="7" creationId="{8EF35D44-2C5B-40E9-B454-F56774A87418}"/>
          </ac:spMkLst>
        </pc:spChg>
        <pc:spChg chg="del">
          <ac:chgData name="Roberto Tejero" userId="df99c9947d6af889" providerId="LiveId" clId="{654B0B20-2127-49F6-BFFB-738D84BEB84E}" dt="2021-01-10T19:50:40.336" v="5" actId="478"/>
          <ac:spMkLst>
            <pc:docMk/>
            <pc:sldMk cId="4095216866" sldId="2076136262"/>
            <ac:spMk id="8" creationId="{B5A653BA-DCA7-4396-B752-FF12285E0B37}"/>
          </ac:spMkLst>
        </pc:spChg>
      </pc:sldChg>
      <pc:sldChg chg="add">
        <pc:chgData name="Roberto Tejero" userId="df99c9947d6af889" providerId="LiveId" clId="{654B0B20-2127-49F6-BFFB-738D84BEB84E}" dt="2021-01-10T15:24:21.835" v="0"/>
        <pc:sldMkLst>
          <pc:docMk/>
          <pc:sldMk cId="2650206949"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8:50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8:50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n-US" dirty="0"/>
              <a:t>Let's Chat-Bots using Azure AI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Liji</a:t>
            </a:r>
            <a:r>
              <a:rPr lang="es-ES" dirty="0"/>
              <a:t> Thomas</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553998"/>
          </a:xfrm>
        </p:spPr>
        <p:txBody>
          <a:bodyPr/>
          <a:lstStyle/>
          <a:p>
            <a:r>
              <a:rPr lang="es-ES" dirty="0"/>
              <a:t>Manager | Modern </a:t>
            </a:r>
            <a:r>
              <a:rPr lang="es-ES" dirty="0" err="1"/>
              <a:t>Application</a:t>
            </a:r>
            <a:r>
              <a:rPr lang="es-ES" dirty="0"/>
              <a:t> </a:t>
            </a:r>
            <a:r>
              <a:rPr lang="es-ES" dirty="0" err="1"/>
              <a:t>Development</a:t>
            </a:r>
            <a:r>
              <a:rPr lang="es-ES" dirty="0"/>
              <a:t> @Valorem </a:t>
            </a:r>
            <a:r>
              <a:rPr lang="es-ES" dirty="0" err="1"/>
              <a:t>Reply</a:t>
            </a:r>
            <a:endParaRPr lang="es-ES" dirty="0"/>
          </a:p>
        </p:txBody>
      </p:sp>
    </p:spTree>
    <p:extLst>
      <p:ext uri="{BB962C8B-B14F-4D97-AF65-F5344CB8AC3E}">
        <p14:creationId xmlns:p14="http://schemas.microsoft.com/office/powerpoint/2010/main" val="265020694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n-US" dirty="0"/>
              <a:t>Let's Chat-Bots using Azure AI</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err="1"/>
              <a:t>Liji</a:t>
            </a:r>
            <a:r>
              <a:rPr lang="es-ES" dirty="0"/>
              <a:t> Thomas</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646331"/>
          </a:xfrm>
        </p:spPr>
        <p:txBody>
          <a:bodyPr/>
          <a:lstStyle/>
          <a:p>
            <a:r>
              <a:rPr lang="es-ES" dirty="0"/>
              <a:t>Manager | Modern </a:t>
            </a:r>
            <a:r>
              <a:rPr lang="es-ES" dirty="0" err="1"/>
              <a:t>Application</a:t>
            </a:r>
            <a:r>
              <a:rPr lang="es-ES" dirty="0"/>
              <a:t> </a:t>
            </a:r>
            <a:r>
              <a:rPr lang="es-ES" dirty="0" err="1"/>
              <a:t>Development</a:t>
            </a:r>
            <a:r>
              <a:rPr lang="es-ES" dirty="0"/>
              <a:t> @Valorem </a:t>
            </a:r>
            <a:r>
              <a:rPr lang="es-ES" dirty="0" err="1"/>
              <a:t>Reply</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43</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Let's Chat-Bots using Azure AI</vt:lpstr>
      <vt:lpstr>PowerPoint Presentation</vt:lpstr>
      <vt:lpstr>PowerPoint Presentation</vt:lpstr>
      <vt:lpstr>PowerPoint Presentation</vt:lpstr>
      <vt:lpstr>PowerPoint Presentation</vt:lpstr>
      <vt:lpstr>¿Preguntas?</vt:lpstr>
      <vt:lpstr>Let's Chat-Bots using Azure AI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2021-01-10T19:51:00Z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