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varScale="1">
        <p:scale>
          <a:sx n="66" d="100"/>
          <a:sy n="66" d="100"/>
        </p:scale>
        <p:origin x="24" y="429"/>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319D280D-2F49-4D90-9649-BA4E182FE8CA}"/>
    <pc:docChg chg="custSel modSld">
      <pc:chgData name="Roberto Tejero" userId="df99c9947d6af889" providerId="LiveId" clId="{319D280D-2F49-4D90-9649-BA4E182FE8CA}" dt="2021-01-10T20:10:03.913" v="24" actId="14100"/>
      <pc:docMkLst>
        <pc:docMk/>
      </pc:docMkLst>
      <pc:sldChg chg="delSp modSp mod">
        <pc:chgData name="Roberto Tejero" userId="df99c9947d6af889" providerId="LiveId" clId="{319D280D-2F49-4D90-9649-BA4E182FE8CA}" dt="2021-01-10T20:10:03.913" v="24" actId="14100"/>
        <pc:sldMkLst>
          <pc:docMk/>
          <pc:sldMk cId="4095216866" sldId="2076136262"/>
        </pc:sldMkLst>
        <pc:spChg chg="mod">
          <ac:chgData name="Roberto Tejero" userId="df99c9947d6af889" providerId="LiveId" clId="{319D280D-2F49-4D90-9649-BA4E182FE8CA}" dt="2021-01-10T20:09:27.770" v="0"/>
          <ac:spMkLst>
            <pc:docMk/>
            <pc:sldMk cId="4095216866" sldId="2076136262"/>
            <ac:spMk id="2" creationId="{0626A76E-B9E1-43DE-894F-7F636E821576}"/>
          </ac:spMkLst>
        </pc:spChg>
        <pc:spChg chg="mod">
          <ac:chgData name="Roberto Tejero" userId="df99c9947d6af889" providerId="LiveId" clId="{319D280D-2F49-4D90-9649-BA4E182FE8CA}" dt="2021-01-10T20:10:01.052" v="23" actId="14100"/>
          <ac:spMkLst>
            <pc:docMk/>
            <pc:sldMk cId="4095216866" sldId="2076136262"/>
            <ac:spMk id="3" creationId="{CE7F95F9-74E0-445F-A3BF-CDBCBC1B21DE}"/>
          </ac:spMkLst>
        </pc:spChg>
        <pc:spChg chg="mod">
          <ac:chgData name="Roberto Tejero" userId="df99c9947d6af889" providerId="LiveId" clId="{319D280D-2F49-4D90-9649-BA4E182FE8CA}" dt="2021-01-10T20:10:03.913" v="24" actId="14100"/>
          <ac:spMkLst>
            <pc:docMk/>
            <pc:sldMk cId="4095216866" sldId="2076136262"/>
            <ac:spMk id="5" creationId="{087C93F1-B345-43F6-88F9-A852BDE767E4}"/>
          </ac:spMkLst>
        </pc:spChg>
        <pc:spChg chg="del">
          <ac:chgData name="Roberto Tejero" userId="df99c9947d6af889" providerId="LiveId" clId="{319D280D-2F49-4D90-9649-BA4E182FE8CA}" dt="2021-01-10T20:09:30.492" v="1" actId="478"/>
          <ac:spMkLst>
            <pc:docMk/>
            <pc:sldMk cId="4095216866" sldId="2076136262"/>
            <ac:spMk id="7" creationId="{8EF35D44-2C5B-40E9-B454-F56774A87418}"/>
          </ac:spMkLst>
        </pc:spChg>
        <pc:spChg chg="del">
          <ac:chgData name="Roberto Tejero" userId="df99c9947d6af889" providerId="LiveId" clId="{319D280D-2F49-4D90-9649-BA4E182FE8CA}" dt="2021-01-10T20:09:32.928" v="2" actId="478"/>
          <ac:spMkLst>
            <pc:docMk/>
            <pc:sldMk cId="4095216866" sldId="2076136262"/>
            <ac:spMk id="8" creationId="{B5A653BA-DCA7-4396-B752-FF12285E0B3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9:09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9:07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2138411"/>
            <a:ext cx="4956705" cy="1107996"/>
          </a:xfrm>
        </p:spPr>
        <p:txBody>
          <a:bodyPr/>
          <a:lstStyle/>
          <a:p>
            <a:r>
              <a:rPr lang="es-ES" dirty="0"/>
              <a:t>Inteligencia artificial en </a:t>
            </a:r>
            <a:r>
              <a:rPr lang="es-ES" dirty="0" err="1"/>
              <a:t>PowerBI</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Miguel Egea Gómez</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276999"/>
          </a:xfrm>
        </p:spPr>
        <p:txBody>
          <a:bodyPr/>
          <a:lstStyle/>
          <a:p>
            <a:r>
              <a:rPr lang="en-US" dirty="0"/>
              <a:t>Mentor and Technical Advisor. (ex) MPV reconnect.</a:t>
            </a:r>
            <a:r>
              <a:rPr lang="es-ES" dirty="0"/>
              <a:t>. </a:t>
            </a:r>
          </a:p>
        </p:txBody>
      </p:sp>
    </p:spTree>
    <p:extLst>
      <p:ext uri="{BB962C8B-B14F-4D97-AF65-F5344CB8AC3E}">
        <p14:creationId xmlns:p14="http://schemas.microsoft.com/office/powerpoint/2010/main" val="355162009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615703"/>
            <a:ext cx="4075714" cy="861774"/>
          </a:xfrm>
        </p:spPr>
        <p:txBody>
          <a:bodyPr/>
          <a:lstStyle/>
          <a:p>
            <a:r>
              <a:rPr lang="es-ES" dirty="0"/>
              <a:t>Inteligencia artificial en </a:t>
            </a:r>
            <a:r>
              <a:rPr lang="es-ES" dirty="0" err="1"/>
              <a:t>PowerBI</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62990" y="2877196"/>
            <a:ext cx="4382323" cy="214348"/>
          </a:xfrm>
        </p:spPr>
        <p:txBody>
          <a:bodyPr/>
          <a:lstStyle/>
          <a:p>
            <a:r>
              <a:rPr lang="es-ES" dirty="0"/>
              <a:t>Miguel Egea Gomez</a:t>
            </a:r>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6" y="3200854"/>
            <a:ext cx="4382323" cy="430887"/>
          </a:xfrm>
        </p:spPr>
        <p:txBody>
          <a:bodyPr/>
          <a:lstStyle/>
          <a:p>
            <a:r>
              <a:rPr lang="en-US" dirty="0"/>
              <a:t>Mentor and Technical Advisor. (ex) MPV reconnect.</a:t>
            </a:r>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681</TotalTime>
  <Words>50</Words>
  <Application>Microsoft Office PowerPoint</Application>
  <PresentationFormat>Widescreen</PresentationFormat>
  <Paragraphs>9</Paragraphs>
  <Slides>8</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Inteligencia artificial en PowerBI</vt:lpstr>
      <vt:lpstr>PowerPoint Presentation</vt:lpstr>
      <vt:lpstr>PowerPoint Presentation</vt:lpstr>
      <vt:lpstr>PowerPoint Presentation</vt:lpstr>
      <vt:lpstr>PowerPoint Presentation</vt:lpstr>
      <vt:lpstr>¿Preguntas?</vt:lpstr>
      <vt:lpstr>Inteligencia artificial en PowerBI</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55</cp:revision>
  <dcterms:created xsi:type="dcterms:W3CDTF">2019-08-09T15:41:27Z</dcterms:created>
  <dcterms:modified xsi:type="dcterms:W3CDTF">2021-01-10T20:10:06Z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