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20:12:50.547" v="29" actId="2057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modSp mod">
        <pc:chgData name="Roberto Tejero" userId="df99c9947d6af889" providerId="LiveId" clId="{50624197-E390-45A2-875A-2A0D7F9B1943}" dt="2021-01-10T20:12:50.547" v="29" actId="20577"/>
        <pc:sldMkLst>
          <pc:docMk/>
          <pc:sldMk cId="4095216866" sldId="2076136262"/>
        </pc:sldMkLst>
        <pc:spChg chg="mod">
          <ac:chgData name="Roberto Tejero" userId="df99c9947d6af889" providerId="LiveId" clId="{50624197-E390-45A2-875A-2A0D7F9B1943}" dt="2021-01-10T20:12:17.570" v="3"/>
          <ac:spMkLst>
            <pc:docMk/>
            <pc:sldMk cId="4095216866" sldId="2076136262"/>
            <ac:spMk id="2" creationId="{0626A76E-B9E1-43DE-894F-7F636E821576}"/>
          </ac:spMkLst>
        </pc:spChg>
        <pc:spChg chg="mod">
          <ac:chgData name="Roberto Tejero" userId="df99c9947d6af889" providerId="LiveId" clId="{50624197-E390-45A2-875A-2A0D7F9B1943}" dt="2021-01-10T20:12:30.566" v="15" actId="20577"/>
          <ac:spMkLst>
            <pc:docMk/>
            <pc:sldMk cId="4095216866" sldId="2076136262"/>
            <ac:spMk id="3" creationId="{CE7F95F9-74E0-445F-A3BF-CDBCBC1B21DE}"/>
          </ac:spMkLst>
        </pc:spChg>
        <pc:spChg chg="mod">
          <ac:chgData name="Roberto Tejero" userId="df99c9947d6af889" providerId="LiveId" clId="{50624197-E390-45A2-875A-2A0D7F9B1943}" dt="2021-01-10T20:12:32.609" v="16"/>
          <ac:spMkLst>
            <pc:docMk/>
            <pc:sldMk cId="4095216866" sldId="2076136262"/>
            <ac:spMk id="5" creationId="{087C93F1-B345-43F6-88F9-A852BDE767E4}"/>
          </ac:spMkLst>
        </pc:spChg>
        <pc:spChg chg="mod">
          <ac:chgData name="Roberto Tejero" userId="df99c9947d6af889" providerId="LiveId" clId="{50624197-E390-45A2-875A-2A0D7F9B1943}" dt="2021-01-10T20:12:44.048" v="27" actId="20577"/>
          <ac:spMkLst>
            <pc:docMk/>
            <pc:sldMk cId="4095216866" sldId="2076136262"/>
            <ac:spMk id="7" creationId="{8EF35D44-2C5B-40E9-B454-F56774A87418}"/>
          </ac:spMkLst>
        </pc:spChg>
        <pc:spChg chg="mod">
          <ac:chgData name="Roberto Tejero" userId="df99c9947d6af889" providerId="LiveId" clId="{50624197-E390-45A2-875A-2A0D7F9B1943}" dt="2021-01-10T20:12:50.547" v="29" actId="20577"/>
          <ac:spMkLst>
            <pc:docMk/>
            <pc:sldMk cId="4095216866" sldId="2076136262"/>
            <ac:spMk id="8" creationId="{B5A653BA-DCA7-4396-B752-FF12285E0B37}"/>
          </ac:spMkLst>
        </pc:spChg>
      </pc:sldChg>
      <pc:sldChg chg="add">
        <pc:chgData name="Roberto Tejero" userId="df99c9947d6af889" providerId="LiveId" clId="{50624197-E390-45A2-875A-2A0D7F9B1943}" dt="2021-01-10T15:27:50.203" v="0"/>
        <pc:sldMkLst>
          <pc:docMk/>
          <pc:sldMk cId="3424078976"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9:12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813727"/>
            <a:ext cx="5510213" cy="1661993"/>
          </a:xfrm>
        </p:spPr>
        <p:txBody>
          <a:bodyPr/>
          <a:lstStyle/>
          <a:p>
            <a:r>
              <a:rPr lang="en-US" dirty="0"/>
              <a:t>Show me the model! </a:t>
            </a:r>
            <a:r>
              <a:rPr lang="en-US" dirty="0" err="1"/>
              <a:t>Interpretando</a:t>
            </a:r>
            <a:r>
              <a:rPr lang="en-US" dirty="0"/>
              <a:t> </a:t>
            </a:r>
            <a:r>
              <a:rPr lang="en-US" dirty="0" err="1"/>
              <a:t>modelos</a:t>
            </a:r>
            <a:r>
              <a:rPr lang="en-US" dirty="0"/>
              <a:t> ML con Power 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Pablo Corral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Technical Lead Artificial </a:t>
            </a:r>
            <a:r>
              <a:rPr lang="es-ES" dirty="0" err="1"/>
              <a:t>Intelligence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Pau Sempere</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510213" cy="276999"/>
          </a:xfrm>
        </p:spPr>
        <p:txBody>
          <a:bodyPr/>
          <a:lstStyle/>
          <a:p>
            <a:r>
              <a:rPr lang="es-ES" dirty="0"/>
              <a:t>MVP AI  | CTO @ </a:t>
            </a:r>
            <a:r>
              <a:rPr lang="es-ES" dirty="0" err="1"/>
              <a:t>EyePerformance</a:t>
            </a:r>
            <a:endParaRPr lang="es-ES" dirty="0"/>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184815"/>
            <a:ext cx="4075714" cy="1292662"/>
          </a:xfrm>
        </p:spPr>
        <p:txBody>
          <a:bodyPr/>
          <a:lstStyle/>
          <a:p>
            <a:r>
              <a:rPr lang="en-US" dirty="0"/>
              <a:t>Show me the model! </a:t>
            </a:r>
            <a:r>
              <a:rPr lang="en-US" dirty="0" err="1"/>
              <a:t>Interpretando</a:t>
            </a:r>
            <a:r>
              <a:rPr lang="en-US" dirty="0"/>
              <a:t> </a:t>
            </a:r>
            <a:r>
              <a:rPr lang="en-US" dirty="0" err="1"/>
              <a:t>modelos</a:t>
            </a:r>
            <a:r>
              <a:rPr lang="en-US" dirty="0"/>
              <a:t> ML con Power BI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Pablo Corral</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a:t>Technical Lead Artificial </a:t>
            </a:r>
            <a:r>
              <a:rPr lang="es-ES" dirty="0" err="1"/>
              <a:t>Intelligence</a:t>
            </a:r>
            <a:endParaRPr lang="es-ES" dirty="0"/>
          </a:p>
          <a:p>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r>
              <a:rPr lang="es-ES" dirty="0"/>
              <a:t>Pau Sempere</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005543"/>
            <a:ext cx="4075714" cy="215444"/>
          </a:xfrm>
        </p:spPr>
        <p:txBody>
          <a:bodyPr/>
          <a:lstStyle/>
          <a:p>
            <a:r>
              <a:rPr lang="es-ES" dirty="0"/>
              <a:t>MVP AI  | CTO @ </a:t>
            </a:r>
            <a:r>
              <a:rPr lang="es-ES"/>
              <a:t>EyePerformance</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63</Words>
  <Application>Microsoft Office PowerPoint</Application>
  <PresentationFormat>Widescreen</PresentationFormat>
  <Paragraphs>13</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Show me the model! Interpretando modelos ML con Power BI</vt:lpstr>
      <vt:lpstr>PowerPoint Presentation</vt:lpstr>
      <vt:lpstr>PowerPoint Presentation</vt:lpstr>
      <vt:lpstr>PowerPoint Presentation</vt:lpstr>
      <vt:lpstr>PowerPoint Presentation</vt:lpstr>
      <vt:lpstr>¿Preguntas?</vt:lpstr>
      <vt:lpstr>Show me the model! Interpretando modelos ML con Power 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2021-01-10T20:12:55Z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