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3BA85-8D55-490A-B295-0CF9E1EB1F23}" v="2" dt="2021-01-10T20:16:57.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9:14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AI </a:t>
            </a:r>
            <a:r>
              <a:rPr lang="es-ES" dirty="0" err="1"/>
              <a:t>Builder</a:t>
            </a:r>
            <a:r>
              <a:rPr lang="es-ES" dirty="0"/>
              <a:t>, uno más de la familia!!</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Toni Granell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2" name="Text Placeholder 1">
            <a:extLst>
              <a:ext uri="{FF2B5EF4-FFF2-40B4-BE49-F238E27FC236}">
                <a16:creationId xmlns:a16="http://schemas.microsoft.com/office/drawing/2014/main" id="{9CC6367C-17AE-46E9-922C-0AC3B19110E2}"/>
              </a:ext>
            </a:extLst>
          </p:cNvPr>
          <p:cNvSpPr>
            <a:spLocks noGrp="1" noChangeArrowheads="1"/>
          </p:cNvSpPr>
          <p:nvPr>
            <p:ph type="body" sz="quarter" idx="15"/>
          </p:nvPr>
        </p:nvSpPr>
        <p:spPr bwMode="auto">
          <a:xfrm>
            <a:off x="504372" y="4270177"/>
            <a:ext cx="52325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ES" dirty="0"/>
              <a:t>Microsoft MVP &amp; MVS. Technical Lead Business </a:t>
            </a:r>
          </a:p>
          <a:p>
            <a:r>
              <a:rPr lang="es-ES" dirty="0" err="1"/>
              <a:t>Applications</a:t>
            </a:r>
            <a:r>
              <a:rPr lang="es-ES" dirty="0"/>
              <a:t> &amp; Modern </a:t>
            </a:r>
            <a:r>
              <a:rPr lang="es-ES" dirty="0" err="1"/>
              <a:t>Workplace</a:t>
            </a:r>
            <a:r>
              <a:rPr lang="es-ES" dirty="0"/>
              <a:t> en </a:t>
            </a:r>
            <a:r>
              <a:rPr lang="es-ES" dirty="0" err="1"/>
              <a:t>Bravent</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AI </a:t>
            </a:r>
            <a:r>
              <a:rPr lang="es-ES" dirty="0" err="1"/>
              <a:t>Builder</a:t>
            </a:r>
            <a:r>
              <a:rPr lang="es-ES" dirty="0"/>
              <a:t>, uno más de la familia!!</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a:t>Toni Granell</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s-ES" dirty="0"/>
              <a:t>Microsoft MVP &amp; MVS. Technical Lead Business </a:t>
            </a:r>
          </a:p>
          <a:p>
            <a:r>
              <a:rPr lang="es-ES" dirty="0" err="1"/>
              <a:t>Applications</a:t>
            </a:r>
            <a:r>
              <a:rPr lang="es-ES" dirty="0"/>
              <a:t> &amp; Modern </a:t>
            </a:r>
            <a:r>
              <a:rPr lang="es-ES" dirty="0" err="1"/>
              <a:t>Workplace</a:t>
            </a:r>
            <a:r>
              <a:rPr lang="es-ES" dirty="0"/>
              <a:t> en </a:t>
            </a:r>
            <a:r>
              <a:rPr lang="es-ES" dirty="0" err="1"/>
              <a:t>Bravent</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63</Words>
  <Application>Microsoft Office PowerPoint</Application>
  <PresentationFormat>Widescreen</PresentationFormat>
  <Paragraphs>11</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AI Builder, uno más de la familia!!</vt:lpstr>
      <vt:lpstr>PowerPoint Presentation</vt:lpstr>
      <vt:lpstr>PowerPoint Presentation</vt:lpstr>
      <vt:lpstr>PowerPoint Presentation</vt:lpstr>
      <vt:lpstr>PowerPoint Presentation</vt:lpstr>
      <vt:lpstr>¿Preguntas?</vt:lpstr>
      <vt:lpstr>AI Builder, uno más de la familia!!</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2021-01-10T20:17:38Z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