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9" dt="2021-01-10T15:51:23.640"/>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20:19:34.035" v="252" actId="6549"/>
      <pc:docMkLst>
        <pc:docMk/>
      </pc:docMkLst>
      <pc:sldChg chg="delSp modSp mod">
        <pc:chgData name="Roberto Tejero" userId="df99c9947d6af889" providerId="LiveId" clId="{5110FF7A-9774-4039-90E7-EDCD1C4395CE}" dt="2021-01-10T20:19:34.035" v="252" actId="6549"/>
        <pc:sldMkLst>
          <pc:docMk/>
          <pc:sldMk cId="4095216866" sldId="2076136262"/>
        </pc:sldMkLst>
        <pc:spChg chg="mod">
          <ac:chgData name="Roberto Tejero" userId="df99c9947d6af889" providerId="LiveId" clId="{5110FF7A-9774-4039-90E7-EDCD1C4395CE}" dt="2021-01-10T20:18:59.049" v="238"/>
          <ac:spMkLst>
            <pc:docMk/>
            <pc:sldMk cId="4095216866" sldId="2076136262"/>
            <ac:spMk id="2" creationId="{0626A76E-B9E1-43DE-894F-7F636E821576}"/>
          </ac:spMkLst>
        </pc:spChg>
        <pc:spChg chg="mod">
          <ac:chgData name="Roberto Tejero" userId="df99c9947d6af889" providerId="LiveId" clId="{5110FF7A-9774-4039-90E7-EDCD1C4395CE}" dt="2021-01-10T20:19:16.287" v="249" actId="20577"/>
          <ac:spMkLst>
            <pc:docMk/>
            <pc:sldMk cId="4095216866" sldId="2076136262"/>
            <ac:spMk id="3" creationId="{CE7F95F9-74E0-445F-A3BF-CDBCBC1B21DE}"/>
          </ac:spMkLst>
        </pc:spChg>
        <pc:spChg chg="mod">
          <ac:chgData name="Roberto Tejero" userId="df99c9947d6af889" providerId="LiveId" clId="{5110FF7A-9774-4039-90E7-EDCD1C4395CE}" dt="2021-01-10T20:19:34.035" v="252" actId="6549"/>
          <ac:spMkLst>
            <pc:docMk/>
            <pc:sldMk cId="4095216866" sldId="2076136262"/>
            <ac:spMk id="5" creationId="{087C93F1-B345-43F6-88F9-A852BDE767E4}"/>
          </ac:spMkLst>
        </pc:spChg>
        <pc:spChg chg="del">
          <ac:chgData name="Roberto Tejero" userId="df99c9947d6af889" providerId="LiveId" clId="{5110FF7A-9774-4039-90E7-EDCD1C4395CE}" dt="2021-01-10T20:19:20.612" v="250" actId="478"/>
          <ac:spMkLst>
            <pc:docMk/>
            <pc:sldMk cId="4095216866" sldId="2076136262"/>
            <ac:spMk id="7" creationId="{8EF35D44-2C5B-40E9-B454-F56774A87418}"/>
          </ac:spMkLst>
        </pc:spChg>
        <pc:spChg chg="del">
          <ac:chgData name="Roberto Tejero" userId="df99c9947d6af889" providerId="LiveId" clId="{5110FF7A-9774-4039-90E7-EDCD1C4395CE}" dt="2021-01-10T20:19:31.423" v="251" actId="478"/>
          <ac:spMkLst>
            <pc:docMk/>
            <pc:sldMk cId="4095216866" sldId="2076136262"/>
            <ac:spMk id="8" creationId="{B5A653BA-DCA7-4396-B752-FF12285E0B37}"/>
          </ac:spMkLst>
        </pc:spChg>
      </pc:sldChg>
      <pc:sldChg chg="addSp delSp modSp mod">
        <pc:chgData name="Roberto Tejero" userId="df99c9947d6af889" providerId="LiveId" clId="{5110FF7A-9774-4039-90E7-EDCD1C4395CE}" dt="2021-01-10T15:51:42.277" v="237" actId="478"/>
        <pc:sldMkLst>
          <pc:docMk/>
          <pc:sldMk cId="916514144" sldId="2076136263"/>
        </pc:sldMkLst>
        <pc:spChg chg="add del mod">
          <ac:chgData name="Roberto Tejero" userId="df99c9947d6af889" providerId="LiveId" clId="{5110FF7A-9774-4039-90E7-EDCD1C4395CE}" dt="2021-01-10T15:51:23.639" v="235" actId="478"/>
          <ac:spMkLst>
            <pc:docMk/>
            <pc:sldMk cId="916514144" sldId="2076136263"/>
            <ac:spMk id="2" creationId="{9CC6367C-17AE-46E9-922C-0AC3B19110E2}"/>
          </ac:spMkLst>
        </pc:spChg>
        <pc:spChg chg="add del mod">
          <ac:chgData name="Roberto Tejero" userId="df99c9947d6af889" providerId="LiveId" clId="{5110FF7A-9774-4039-90E7-EDCD1C4395CE}" dt="2021-01-10T15:51:42.277" v="237" actId="478"/>
          <ac:spMkLst>
            <pc:docMk/>
            <pc:sldMk cId="916514144" sldId="2076136263"/>
            <ac:spMk id="3" creationId="{005E22F8-42D6-4505-9DA6-AC4BB0787B79}"/>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pChg chg="add mod">
          <ac:chgData name="Roberto Tejero" userId="df99c9947d6af889" providerId="LiveId" clId="{5110FF7A-9774-4039-90E7-EDCD1C4395CE}" dt="2021-01-10T15:51:20.065" v="234" actId="20577"/>
          <ac:spMkLst>
            <pc:docMk/>
            <pc:sldMk cId="916514144" sldId="2076136263"/>
            <ac:spMk id="9" creationId="{F0112232-E59B-4847-A33F-DF4F72F99D7A}"/>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9:18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9:18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584414"/>
            <a:ext cx="4956705" cy="1661993"/>
          </a:xfrm>
        </p:spPr>
        <p:txBody>
          <a:bodyPr/>
          <a:lstStyle/>
          <a:p>
            <a:r>
              <a:rPr lang="es-ES" dirty="0"/>
              <a:t>Análisis de sentimiento con AI </a:t>
            </a:r>
            <a:r>
              <a:rPr lang="es-ES" dirty="0" err="1"/>
              <a:t>Builder</a:t>
            </a:r>
            <a:r>
              <a:rPr lang="es-ES" dirty="0"/>
              <a:t> y </a:t>
            </a:r>
            <a:r>
              <a:rPr lang="es-ES" dirty="0" err="1"/>
              <a:t>Power</a:t>
            </a:r>
            <a:r>
              <a:rPr lang="es-ES" dirty="0"/>
              <a:t> Virtual </a:t>
            </a:r>
            <a:r>
              <a:rPr lang="es-ES" dirty="0" err="1"/>
              <a:t>Agent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Mar </a:t>
            </a:r>
            <a:r>
              <a:rPr lang="es-ES" dirty="0" err="1"/>
              <a:t>Llambi</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F0112232-E59B-4847-A33F-DF4F72F99D7A}"/>
              </a:ext>
            </a:extLst>
          </p:cNvPr>
          <p:cNvSpPr txBox="1">
            <a:spLocks/>
          </p:cNvSpPr>
          <p:nvPr/>
        </p:nvSpPr>
        <p:spPr>
          <a:xfrm>
            <a:off x="584196" y="4286058"/>
            <a:ext cx="6143175" cy="83099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676A6C"/>
                </a:solidFill>
                <a:latin typeface="open sans" panose="020B0606030504020204" pitchFamily="34" charset="0"/>
              </a:rPr>
              <a:t>Microsoft AI MVP | M365 &amp; Power Platform Architect </a:t>
            </a:r>
          </a:p>
          <a:p>
            <a:r>
              <a:rPr lang="en-US" dirty="0">
                <a:solidFill>
                  <a:srgbClr val="676A6C"/>
                </a:solidFill>
                <a:latin typeface="open sans" panose="020B0606030504020204" pitchFamily="34" charset="0"/>
              </a:rPr>
              <a:t>@ Kabel</a:t>
            </a:r>
          </a:p>
          <a:p>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184815"/>
            <a:ext cx="4075714" cy="1292662"/>
          </a:xfrm>
        </p:spPr>
        <p:txBody>
          <a:bodyPr/>
          <a:lstStyle/>
          <a:p>
            <a:r>
              <a:rPr lang="es-ES" dirty="0"/>
              <a:t>Análisis de sentimiento con AI </a:t>
            </a:r>
            <a:r>
              <a:rPr lang="es-ES" dirty="0" err="1"/>
              <a:t>Builder</a:t>
            </a:r>
            <a:r>
              <a:rPr lang="es-ES" dirty="0"/>
              <a:t> y </a:t>
            </a:r>
            <a:r>
              <a:rPr lang="es-ES" dirty="0" err="1"/>
              <a:t>Power</a:t>
            </a:r>
            <a:r>
              <a:rPr lang="es-ES" dirty="0"/>
              <a:t> Virtual </a:t>
            </a:r>
            <a:r>
              <a:rPr lang="es-ES" dirty="0" err="1"/>
              <a:t>Agent</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Mar </a:t>
            </a:r>
            <a:r>
              <a:rPr lang="es-ES" dirty="0" err="1"/>
              <a:t>Llambi</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n-US" dirty="0">
                <a:solidFill>
                  <a:srgbClr val="676A6C"/>
                </a:solidFill>
                <a:latin typeface="open sans" panose="020B0606030504020204" pitchFamily="34" charset="0"/>
              </a:rPr>
              <a:t>Microsoft AI MVP | M365 &amp; Power Platform Architect @ Kabel</a:t>
            </a:r>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684</TotalTime>
  <Words>59</Words>
  <Application>Microsoft Office PowerPoint</Application>
  <PresentationFormat>Widescreen</PresentationFormat>
  <Paragraphs>10</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Análisis de sentimiento con AI Builder y Power Virtual Agent</vt:lpstr>
      <vt:lpstr>PowerPoint Presentation</vt:lpstr>
      <vt:lpstr>PowerPoint Presentation</vt:lpstr>
      <vt:lpstr>PowerPoint Presentation</vt:lpstr>
      <vt:lpstr>PowerPoint Presentation</vt:lpstr>
      <vt:lpstr>¿Preguntas?</vt:lpstr>
      <vt:lpstr>Análisis de sentimiento con AI Builder y Power Virtual Agent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2021-01-10T20:19:42Z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