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24197-E390-45A2-875A-2A0D7F9B1943}" v="1" dt="2021-01-10T15:27:50.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42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0624197-E390-45A2-875A-2A0D7F9B1943}"/>
    <pc:docChg chg="addSld delSld modSld modSection">
      <pc:chgData name="Roberto Tejero" userId="df99c9947d6af889" providerId="LiveId" clId="{50624197-E390-45A2-875A-2A0D7F9B1943}" dt="2021-01-10T15:27:52.732" v="2" actId="47"/>
      <pc:docMkLst>
        <pc:docMk/>
      </pc:docMkLst>
      <pc:sldChg chg="del">
        <pc:chgData name="Roberto Tejero" userId="df99c9947d6af889" providerId="LiveId" clId="{50624197-E390-45A2-875A-2A0D7F9B1943}" dt="2021-01-10T15:27:52.004" v="1" actId="47"/>
        <pc:sldMkLst>
          <pc:docMk/>
          <pc:sldMk cId="3448830755" sldId="2076136256"/>
        </pc:sldMkLst>
      </pc:sldChg>
      <pc:sldChg chg="del">
        <pc:chgData name="Roberto Tejero" userId="df99c9947d6af889" providerId="LiveId" clId="{50624197-E390-45A2-875A-2A0D7F9B1943}" dt="2021-01-10T15:27:52.732" v="2" actId="47"/>
        <pc:sldMkLst>
          <pc:docMk/>
          <pc:sldMk cId="124482935" sldId="2076136261"/>
        </pc:sldMkLst>
      </pc:sldChg>
      <pc:sldChg chg="add">
        <pc:chgData name="Roberto Tejero" userId="df99c9947d6af889" providerId="LiveId" clId="{50624197-E390-45A2-875A-2A0D7F9B1943}" dt="2021-01-10T15:27:50.203" v="0"/>
        <pc:sldMkLst>
          <pc:docMk/>
          <pc:sldMk cId="3424078976" sldId="2076136263"/>
        </pc:sldMkLst>
      </pc:sldChg>
    </pc:docChg>
  </pc:docChgLst>
  <pc:docChgLst>
    <pc:chgData name="Roberto Tejero" userId="df99c9947d6af889" providerId="LiveId" clId="{B4B3509B-1F66-4892-BD2B-59E98D48B7F4}"/>
    <pc:docChg chg="custSel modSld">
      <pc:chgData name="Roberto Tejero" userId="df99c9947d6af889" providerId="LiveId" clId="{B4B3509B-1F66-4892-BD2B-59E98D48B7F4}" dt="2021-01-10T20:21:00.110" v="20" actId="1076"/>
      <pc:docMkLst>
        <pc:docMk/>
      </pc:docMkLst>
      <pc:sldChg chg="delSp modSp mod">
        <pc:chgData name="Roberto Tejero" userId="df99c9947d6af889" providerId="LiveId" clId="{B4B3509B-1F66-4892-BD2B-59E98D48B7F4}" dt="2021-01-10T20:21:00.110" v="20" actId="1076"/>
        <pc:sldMkLst>
          <pc:docMk/>
          <pc:sldMk cId="4095216866" sldId="2076136262"/>
        </pc:sldMkLst>
        <pc:spChg chg="mod">
          <ac:chgData name="Roberto Tejero" userId="df99c9947d6af889" providerId="LiveId" clId="{B4B3509B-1F66-4892-BD2B-59E98D48B7F4}" dt="2021-01-10T20:20:53.580" v="18" actId="1076"/>
          <ac:spMkLst>
            <pc:docMk/>
            <pc:sldMk cId="4095216866" sldId="2076136262"/>
            <ac:spMk id="2" creationId="{0626A76E-B9E1-43DE-894F-7F636E821576}"/>
          </ac:spMkLst>
        </pc:spChg>
        <pc:spChg chg="mod">
          <ac:chgData name="Roberto Tejero" userId="df99c9947d6af889" providerId="LiveId" clId="{B4B3509B-1F66-4892-BD2B-59E98D48B7F4}" dt="2021-01-10T20:20:56.263" v="19" actId="1076"/>
          <ac:spMkLst>
            <pc:docMk/>
            <pc:sldMk cId="4095216866" sldId="2076136262"/>
            <ac:spMk id="3" creationId="{CE7F95F9-74E0-445F-A3BF-CDBCBC1B21DE}"/>
          </ac:spMkLst>
        </pc:spChg>
        <pc:spChg chg="mod">
          <ac:chgData name="Roberto Tejero" userId="df99c9947d6af889" providerId="LiveId" clId="{B4B3509B-1F66-4892-BD2B-59E98D48B7F4}" dt="2021-01-10T20:21:00.110" v="20" actId="1076"/>
          <ac:spMkLst>
            <pc:docMk/>
            <pc:sldMk cId="4095216866" sldId="2076136262"/>
            <ac:spMk id="5" creationId="{087C93F1-B345-43F6-88F9-A852BDE767E4}"/>
          </ac:spMkLst>
        </pc:spChg>
        <pc:spChg chg="del">
          <ac:chgData name="Roberto Tejero" userId="df99c9947d6af889" providerId="LiveId" clId="{B4B3509B-1F66-4892-BD2B-59E98D48B7F4}" dt="2021-01-10T20:20:21.346" v="2" actId="478"/>
          <ac:spMkLst>
            <pc:docMk/>
            <pc:sldMk cId="4095216866" sldId="2076136262"/>
            <ac:spMk id="7" creationId="{8EF35D44-2C5B-40E9-B454-F56774A87418}"/>
          </ac:spMkLst>
        </pc:spChg>
        <pc:spChg chg="del">
          <ac:chgData name="Roberto Tejero" userId="df99c9947d6af889" providerId="LiveId" clId="{B4B3509B-1F66-4892-BD2B-59E98D48B7F4}" dt="2021-01-10T20:20:23.773" v="3" actId="478"/>
          <ac:spMkLst>
            <pc:docMk/>
            <pc:sldMk cId="4095216866" sldId="2076136262"/>
            <ac:spMk id="8" creationId="{B5A653BA-DCA7-4396-B752-FF12285E0B37}"/>
          </ac:spMkLst>
        </pc:spChg>
      </pc:sldChg>
      <pc:sldChg chg="modSp mod">
        <pc:chgData name="Roberto Tejero" userId="df99c9947d6af889" providerId="LiveId" clId="{B4B3509B-1F66-4892-BD2B-59E98D48B7F4}" dt="2021-01-10T20:20:08.659" v="0" actId="1076"/>
        <pc:sldMkLst>
          <pc:docMk/>
          <pc:sldMk cId="3424078976" sldId="2076136263"/>
        </pc:sldMkLst>
        <pc:spChg chg="mod">
          <ac:chgData name="Roberto Tejero" userId="df99c9947d6af889" providerId="LiveId" clId="{B4B3509B-1F66-4892-BD2B-59E98D48B7F4}" dt="2021-01-10T20:20:08.659" v="0" actId="1076"/>
          <ac:spMkLst>
            <pc:docMk/>
            <pc:sldMk cId="3424078976" sldId="2076136263"/>
            <ac:spMk id="6" creationId="{155300A5-3509-42AD-8CEF-6590A562B1E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9:20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9:19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04372" y="1027500"/>
            <a:ext cx="5510213" cy="2215991"/>
          </a:xfrm>
        </p:spPr>
        <p:txBody>
          <a:bodyPr/>
          <a:lstStyle/>
          <a:p>
            <a:r>
              <a:rPr lang="es-ES" dirty="0"/>
              <a:t>Etiquetado de </a:t>
            </a:r>
            <a:r>
              <a:rPr lang="es-ES" dirty="0" err="1"/>
              <a:t>imagenes</a:t>
            </a:r>
            <a:r>
              <a:rPr lang="es-ES" dirty="0"/>
              <a:t> con </a:t>
            </a:r>
            <a:r>
              <a:rPr lang="es-ES" dirty="0" err="1"/>
              <a:t>Power</a:t>
            </a:r>
            <a:r>
              <a:rPr lang="es-ES" dirty="0"/>
              <a:t> BI Premium por usuario y </a:t>
            </a:r>
            <a:r>
              <a:rPr lang="es-ES" dirty="0" err="1"/>
              <a:t>cognitive</a:t>
            </a:r>
            <a:r>
              <a:rPr lang="es-ES" dirty="0"/>
              <a:t> services</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Ivan Arribas</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s-ES" dirty="0"/>
              <a:t>BI Director @Algoritmia</a:t>
            </a:r>
          </a:p>
        </p:txBody>
      </p:sp>
    </p:spTree>
    <p:extLst>
      <p:ext uri="{BB962C8B-B14F-4D97-AF65-F5344CB8AC3E}">
        <p14:creationId xmlns:p14="http://schemas.microsoft.com/office/powerpoint/2010/main" val="342407897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04933" y="1076208"/>
            <a:ext cx="4075714" cy="1723549"/>
          </a:xfrm>
        </p:spPr>
        <p:txBody>
          <a:bodyPr/>
          <a:lstStyle/>
          <a:p>
            <a:r>
              <a:rPr lang="es-ES" dirty="0"/>
              <a:t>Etiquetado de </a:t>
            </a:r>
            <a:r>
              <a:rPr lang="es-ES" dirty="0" err="1"/>
              <a:t>imagenes</a:t>
            </a:r>
            <a:r>
              <a:rPr lang="es-ES" dirty="0"/>
              <a:t> con </a:t>
            </a:r>
            <a:r>
              <a:rPr lang="es-ES" dirty="0" err="1"/>
              <a:t>Power</a:t>
            </a:r>
            <a:r>
              <a:rPr lang="es-ES" dirty="0"/>
              <a:t> BI Premium por usuario y </a:t>
            </a:r>
            <a:r>
              <a:rPr lang="es-ES" dirty="0" err="1"/>
              <a:t>cognitive</a:t>
            </a:r>
            <a:r>
              <a:rPr lang="es-ES" dirty="0"/>
              <a:t> services</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87" y="2954633"/>
            <a:ext cx="4075714" cy="246221"/>
          </a:xfrm>
        </p:spPr>
        <p:txBody>
          <a:bodyPr/>
          <a:lstStyle/>
          <a:p>
            <a:r>
              <a:rPr lang="es-ES" dirty="0"/>
              <a:t>Ivan Arribas</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48008"/>
            <a:ext cx="4075714" cy="215444"/>
          </a:xfrm>
        </p:spPr>
        <p:txBody>
          <a:bodyPr/>
          <a:lstStyle/>
          <a:p>
            <a:r>
              <a:rPr lang="es-ES" dirty="0"/>
              <a:t>BI Director @Algoritmia</a:t>
            </a:r>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680</TotalTime>
  <Words>49</Words>
  <Application>Microsoft Office PowerPoint</Application>
  <PresentationFormat>Widescreen</PresentationFormat>
  <Paragraphs>9</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Etiquetado de imagenes con Power BI Premium por usuario y cognitive services</vt:lpstr>
      <vt:lpstr>PowerPoint Presentation</vt:lpstr>
      <vt:lpstr>PowerPoint Presentation</vt:lpstr>
      <vt:lpstr>PowerPoint Presentation</vt:lpstr>
      <vt:lpstr>PowerPoint Presentation</vt:lpstr>
      <vt:lpstr>¿Preguntas?</vt:lpstr>
      <vt:lpstr>Etiquetado de imagenes con Power BI Premium por usuario y cognitive services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55</cp:revision>
  <dcterms:created xsi:type="dcterms:W3CDTF">2019-08-09T15:41:27Z</dcterms:created>
  <dcterms:modified xsi:type="dcterms:W3CDTF">2021-01-10T20:21:03Z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