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C37B7-36AF-44EE-9726-65AFB9D571DC}" v="4" dt="2021-01-10T15:47:49.244"/>
    <p1510:client id="{5110FF7A-9774-4039-90E7-EDCD1C4395CE}" v="6" dt="2021-01-10T15:33:31.571"/>
    <p1510:client id="{51F3BA85-8D55-490A-B295-0CF9E1EB1F23}" v="1" dt="2021-01-10T15:28:36.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34:04.237" v="207" actId="20577"/>
      <pc:docMkLst>
        <pc:docMk/>
      </pc:docMkLst>
      <pc:sldChg chg="addSp delSp modSp mod">
        <pc:chgData name="Roberto Tejero" userId="df99c9947d6af889" providerId="LiveId" clId="{5110FF7A-9774-4039-90E7-EDCD1C4395CE}" dt="2021-01-10T15:34:04.237" v="207" actId="20577"/>
        <pc:sldMkLst>
          <pc:docMk/>
          <pc:sldMk cId="916514144" sldId="2076136263"/>
        </pc:sldMkLst>
        <pc:spChg chg="add del mod">
          <ac:chgData name="Roberto Tejero" userId="df99c9947d6af889" providerId="LiveId" clId="{5110FF7A-9774-4039-90E7-EDCD1C4395CE}" dt="2021-01-10T15:34:04.237" v="207" actId="20577"/>
          <ac:spMkLst>
            <pc:docMk/>
            <pc:sldMk cId="916514144" sldId="2076136263"/>
            <ac:spMk id="2" creationId="{9CC6367C-17AE-46E9-922C-0AC3B19110E2}"/>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ldChg>
    </pc:docChg>
  </pc:docChgLst>
  <pc:docChgLst>
    <pc:chgData name="Roberto Tejero" userId="df99c9947d6af889" providerId="LiveId" clId="{216C37B7-36AF-44EE-9726-65AFB9D571DC}"/>
    <pc:docChg chg="custSel modSld">
      <pc:chgData name="Roberto Tejero" userId="df99c9947d6af889" providerId="LiveId" clId="{216C37B7-36AF-44EE-9726-65AFB9D571DC}" dt="2021-01-10T20:25:22.232" v="147" actId="14100"/>
      <pc:docMkLst>
        <pc:docMk/>
      </pc:docMkLst>
      <pc:sldChg chg="delSp modSp mod">
        <pc:chgData name="Roberto Tejero" userId="df99c9947d6af889" providerId="LiveId" clId="{216C37B7-36AF-44EE-9726-65AFB9D571DC}" dt="2021-01-10T20:25:22.232" v="147" actId="14100"/>
        <pc:sldMkLst>
          <pc:docMk/>
          <pc:sldMk cId="4095216866" sldId="2076136262"/>
        </pc:sldMkLst>
        <pc:spChg chg="mod">
          <ac:chgData name="Roberto Tejero" userId="df99c9947d6af889" providerId="LiveId" clId="{216C37B7-36AF-44EE-9726-65AFB9D571DC}" dt="2021-01-10T20:24:16.936" v="103"/>
          <ac:spMkLst>
            <pc:docMk/>
            <pc:sldMk cId="4095216866" sldId="2076136262"/>
            <ac:spMk id="2" creationId="{0626A76E-B9E1-43DE-894F-7F636E821576}"/>
          </ac:spMkLst>
        </pc:spChg>
        <pc:spChg chg="mod">
          <ac:chgData name="Roberto Tejero" userId="df99c9947d6af889" providerId="LiveId" clId="{216C37B7-36AF-44EE-9726-65AFB9D571DC}" dt="2021-01-10T20:24:54.213" v="120" actId="20577"/>
          <ac:spMkLst>
            <pc:docMk/>
            <pc:sldMk cId="4095216866" sldId="2076136262"/>
            <ac:spMk id="3" creationId="{CE7F95F9-74E0-445F-A3BF-CDBCBC1B21DE}"/>
          </ac:spMkLst>
        </pc:spChg>
        <pc:spChg chg="mod">
          <ac:chgData name="Roberto Tejero" userId="df99c9947d6af889" providerId="LiveId" clId="{216C37B7-36AF-44EE-9726-65AFB9D571DC}" dt="2021-01-10T20:25:22.232" v="147" actId="14100"/>
          <ac:spMkLst>
            <pc:docMk/>
            <pc:sldMk cId="4095216866" sldId="2076136262"/>
            <ac:spMk id="5" creationId="{087C93F1-B345-43F6-88F9-A852BDE767E4}"/>
          </ac:spMkLst>
        </pc:spChg>
        <pc:spChg chg="del">
          <ac:chgData name="Roberto Tejero" userId="df99c9947d6af889" providerId="LiveId" clId="{216C37B7-36AF-44EE-9726-65AFB9D571DC}" dt="2021-01-10T20:24:19.384" v="104" actId="478"/>
          <ac:spMkLst>
            <pc:docMk/>
            <pc:sldMk cId="4095216866" sldId="2076136262"/>
            <ac:spMk id="7" creationId="{8EF35D44-2C5B-40E9-B454-F56774A87418}"/>
          </ac:spMkLst>
        </pc:spChg>
        <pc:spChg chg="del">
          <ac:chgData name="Roberto Tejero" userId="df99c9947d6af889" providerId="LiveId" clId="{216C37B7-36AF-44EE-9726-65AFB9D571DC}" dt="2021-01-10T20:24:22.023" v="105" actId="478"/>
          <ac:spMkLst>
            <pc:docMk/>
            <pc:sldMk cId="4095216866" sldId="2076136262"/>
            <ac:spMk id="8" creationId="{B5A653BA-DCA7-4396-B752-FF12285E0B37}"/>
          </ac:spMkLst>
        </pc:spChg>
      </pc:sldChg>
      <pc:sldChg chg="addSp delSp modSp mod">
        <pc:chgData name="Roberto Tejero" userId="df99c9947d6af889" providerId="LiveId" clId="{216C37B7-36AF-44EE-9726-65AFB9D571DC}" dt="2021-01-10T20:25:04.400" v="145" actId="6549"/>
        <pc:sldMkLst>
          <pc:docMk/>
          <pc:sldMk cId="916514144" sldId="2076136263"/>
        </pc:sldMkLst>
        <pc:spChg chg="del mod">
          <ac:chgData name="Roberto Tejero" userId="df99c9947d6af889" providerId="LiveId" clId="{216C37B7-36AF-44EE-9726-65AFB9D571DC}" dt="2021-01-10T15:47:49.243" v="8" actId="478"/>
          <ac:spMkLst>
            <pc:docMk/>
            <pc:sldMk cId="916514144" sldId="2076136263"/>
            <ac:spMk id="2" creationId="{9CC6367C-17AE-46E9-922C-0AC3B19110E2}"/>
          </ac:spMkLst>
        </pc:spChg>
        <pc:spChg chg="add del mod">
          <ac:chgData name="Roberto Tejero" userId="df99c9947d6af889" providerId="LiveId" clId="{216C37B7-36AF-44EE-9726-65AFB9D571DC}" dt="2021-01-10T15:47:55.265" v="10" actId="478"/>
          <ac:spMkLst>
            <pc:docMk/>
            <pc:sldMk cId="916514144" sldId="2076136263"/>
            <ac:spMk id="3" creationId="{F994E2B5-BF46-47F7-8460-491D1F216B47}"/>
          </ac:spMkLst>
        </pc:spChg>
        <pc:spChg chg="mod">
          <ac:chgData name="Roberto Tejero" userId="df99c9947d6af889" providerId="LiveId" clId="{216C37B7-36AF-44EE-9726-65AFB9D571DC}" dt="2021-01-10T15:47:18.033" v="4"/>
          <ac:spMkLst>
            <pc:docMk/>
            <pc:sldMk cId="916514144" sldId="2076136263"/>
            <ac:spMk id="6" creationId="{155300A5-3509-42AD-8CEF-6590A562B1E5}"/>
          </ac:spMkLst>
        </pc:spChg>
        <pc:spChg chg="mod">
          <ac:chgData name="Roberto Tejero" userId="df99c9947d6af889" providerId="LiveId" clId="{216C37B7-36AF-44EE-9726-65AFB9D571DC}" dt="2021-01-10T20:25:04.400" v="145" actId="6549"/>
          <ac:spMkLst>
            <pc:docMk/>
            <pc:sldMk cId="916514144" sldId="2076136263"/>
            <ac:spMk id="7" creationId="{69511D55-34D4-45A0-8602-117128967C6C}"/>
          </ac:spMkLst>
        </pc:spChg>
        <pc:spChg chg="add mod">
          <ac:chgData name="Roberto Tejero" userId="df99c9947d6af889" providerId="LiveId" clId="{216C37B7-36AF-44EE-9726-65AFB9D571DC}" dt="2021-01-10T15:48:27.185" v="102" actId="14100"/>
          <ac:spMkLst>
            <pc:docMk/>
            <pc:sldMk cId="916514144" sldId="2076136263"/>
            <ac:spMk id="9" creationId="{095B714B-F2AF-4DB5-9FE0-3B855296E495}"/>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docChgLst>
    <pc:chgData name="Roberto Tejero" userId="df99c9947d6af889" providerId="LiveId" clId="{A647414B-F20C-4C2F-970B-8394AE2B4BD1}"/>
    <pc:docChg chg="modSld">
      <pc:chgData name="Roberto Tejero" userId="df99c9947d6af889" providerId="LiveId" clId="{A647414B-F20C-4C2F-970B-8394AE2B4BD1}" dt="2021-01-10T15:38:01.281" v="69" actId="20577"/>
      <pc:docMkLst>
        <pc:docMk/>
      </pc:docMkLst>
      <pc:sldChg chg="modSp mod">
        <pc:chgData name="Roberto Tejero" userId="df99c9947d6af889" providerId="LiveId" clId="{A647414B-F20C-4C2F-970B-8394AE2B4BD1}" dt="2021-01-10T15:38:01.281" v="69" actId="20577"/>
        <pc:sldMkLst>
          <pc:docMk/>
          <pc:sldMk cId="916514144" sldId="2076136263"/>
        </pc:sldMkLst>
        <pc:spChg chg="mod">
          <ac:chgData name="Roberto Tejero" userId="df99c9947d6af889" providerId="LiveId" clId="{A647414B-F20C-4C2F-970B-8394AE2B4BD1}" dt="2021-01-10T15:38:01.281" v="69" actId="20577"/>
          <ac:spMkLst>
            <pc:docMk/>
            <pc:sldMk cId="916514144" sldId="2076136263"/>
            <ac:spMk id="2" creationId="{9CC6367C-17AE-46E9-922C-0AC3B19110E2}"/>
          </ac:spMkLst>
        </pc:spChg>
        <pc:spChg chg="mod">
          <ac:chgData name="Roberto Tejero" userId="df99c9947d6af889" providerId="LiveId" clId="{A647414B-F20C-4C2F-970B-8394AE2B4BD1}" dt="2021-01-10T15:37:35.758" v="12" actId="20577"/>
          <ac:spMkLst>
            <pc:docMk/>
            <pc:sldMk cId="916514144" sldId="2076136263"/>
            <ac:spMk id="6" creationId="{155300A5-3509-42AD-8CEF-6590A562B1E5}"/>
          </ac:spMkLst>
        </pc:spChg>
        <pc:spChg chg="mod">
          <ac:chgData name="Roberto Tejero" userId="df99c9947d6af889" providerId="LiveId" clId="{A647414B-F20C-4C2F-970B-8394AE2B4BD1}" dt="2021-01-10T15:37:46.031" v="31" actId="20577"/>
          <ac:spMkLst>
            <pc:docMk/>
            <pc:sldMk cId="916514144" sldId="2076136263"/>
            <ac:spMk id="7" creationId="{69511D55-34D4-45A0-8602-117128967C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9:24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9:22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476418"/>
            <a:ext cx="4956705" cy="2769989"/>
          </a:xfrm>
        </p:spPr>
        <p:txBody>
          <a:bodyPr/>
          <a:lstStyle/>
          <a:p>
            <a:r>
              <a:rPr lang="en-US" dirty="0"/>
              <a:t>A Brief Introduction to Situated Intelligence The new era of multimodal integrative-AI systems</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Riccardo</a:t>
            </a:r>
            <a:r>
              <a:rPr lang="es-ES" dirty="0"/>
              <a:t> </a:t>
            </a:r>
            <a:r>
              <a:rPr lang="es-ES" dirty="0" err="1"/>
              <a:t>Zamana</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095B714B-F2AF-4DB5-9FE0-3B855296E495}"/>
              </a:ext>
            </a:extLst>
          </p:cNvPr>
          <p:cNvSpPr txBox="1">
            <a:spLocks/>
          </p:cNvSpPr>
          <p:nvPr/>
        </p:nvSpPr>
        <p:spPr>
          <a:xfrm>
            <a:off x="584196" y="4286058"/>
            <a:ext cx="6143175"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676A6C"/>
                </a:solidFill>
                <a:latin typeface="open sans" panose="020B0606030504020204" pitchFamily="34" charset="0"/>
              </a:rPr>
              <a:t>Senior </a:t>
            </a:r>
            <a:r>
              <a:rPr lang="es-ES" dirty="0" err="1">
                <a:solidFill>
                  <a:srgbClr val="676A6C"/>
                </a:solidFill>
                <a:latin typeface="open sans" panose="020B0606030504020204" pitchFamily="34" charset="0"/>
              </a:rPr>
              <a:t>Solution</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Manager @ </a:t>
            </a:r>
            <a:r>
              <a:rPr lang="es-ES" dirty="0" err="1">
                <a:solidFill>
                  <a:srgbClr val="676A6C"/>
                </a:solidFill>
                <a:latin typeface="open sans" panose="020B0606030504020204" pitchFamily="34" charset="0"/>
              </a:rPr>
              <a:t>BeanTech</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323041"/>
            <a:ext cx="4075714" cy="2154436"/>
          </a:xfrm>
        </p:spPr>
        <p:txBody>
          <a:bodyPr/>
          <a:lstStyle/>
          <a:p>
            <a:r>
              <a:rPr lang="en-US" dirty="0"/>
              <a:t>A Brief Introduction to Situated Intelligence The new era of multimodal integrative-AI systems</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err="1"/>
              <a:t>Riccardo</a:t>
            </a:r>
            <a:r>
              <a:rPr lang="es-ES" dirty="0"/>
              <a:t> </a:t>
            </a:r>
            <a:r>
              <a:rPr lang="es-ES" dirty="0" err="1"/>
              <a:t>Zamana</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6" y="3200854"/>
            <a:ext cx="4774213" cy="646331"/>
          </a:xfrm>
        </p:spPr>
        <p:txBody>
          <a:bodyPr/>
          <a:lstStyle/>
          <a:p>
            <a:r>
              <a:rPr lang="es-ES" dirty="0">
                <a:solidFill>
                  <a:srgbClr val="676A6C"/>
                </a:solidFill>
                <a:latin typeface="open sans" panose="020B0606030504020204" pitchFamily="34" charset="0"/>
              </a:rPr>
              <a:t>Senior </a:t>
            </a:r>
            <a:r>
              <a:rPr lang="es-ES" dirty="0" err="1">
                <a:solidFill>
                  <a:srgbClr val="676A6C"/>
                </a:solidFill>
                <a:latin typeface="open sans" panose="020B0606030504020204" pitchFamily="34" charset="0"/>
              </a:rPr>
              <a:t>Solution</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Manager @ </a:t>
            </a:r>
            <a:r>
              <a:rPr lang="es-ES" dirty="0" err="1">
                <a:solidFill>
                  <a:srgbClr val="676A6C"/>
                </a:solidFill>
                <a:latin typeface="open sans" panose="020B0606030504020204" pitchFamily="34" charset="0"/>
              </a:rPr>
              <a:t>BeanTech</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685</TotalTime>
  <Words>59</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 Brief Introduction to Situated Intelligence The new era of multimodal integrative-AI systems</vt:lpstr>
      <vt:lpstr>PowerPoint Presentation</vt:lpstr>
      <vt:lpstr>PowerPoint Presentation</vt:lpstr>
      <vt:lpstr>PowerPoint Presentation</vt:lpstr>
      <vt:lpstr>PowerPoint Presentation</vt:lpstr>
      <vt:lpstr>¿Preguntas?</vt:lpstr>
      <vt:lpstr>A Brief Introduction to Situated Intelligence The new era of multimodal integrative-AI systems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2021-01-10T20:25:24Z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