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93661-427B-41AD-B4AD-707DB5A67E4C}" v="1" dt="2021-01-10T15:23:00.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DCC93661-427B-41AD-B4AD-707DB5A67E4C}"/>
    <pc:docChg chg="custSel addSld delSld modSld modSection">
      <pc:chgData name="Roberto Tejero" userId="df99c9947d6af889" providerId="LiveId" clId="{DCC93661-427B-41AD-B4AD-707DB5A67E4C}" dt="2021-01-10T20:06:20.910" v="76" actId="20577"/>
      <pc:docMkLst>
        <pc:docMk/>
      </pc:docMkLst>
      <pc:sldChg chg="del">
        <pc:chgData name="Roberto Tejero" userId="df99c9947d6af889" providerId="LiveId" clId="{DCC93661-427B-41AD-B4AD-707DB5A67E4C}" dt="2021-01-10T15:23:01.845" v="1" actId="47"/>
        <pc:sldMkLst>
          <pc:docMk/>
          <pc:sldMk cId="3448830755" sldId="2076136256"/>
        </pc:sldMkLst>
      </pc:sldChg>
      <pc:sldChg chg="del">
        <pc:chgData name="Roberto Tejero" userId="df99c9947d6af889" providerId="LiveId" clId="{DCC93661-427B-41AD-B4AD-707DB5A67E4C}" dt="2021-01-10T15:23:03.195" v="2" actId="47"/>
        <pc:sldMkLst>
          <pc:docMk/>
          <pc:sldMk cId="124482935" sldId="2076136261"/>
        </pc:sldMkLst>
      </pc:sldChg>
      <pc:sldChg chg="delSp modSp mod">
        <pc:chgData name="Roberto Tejero" userId="df99c9947d6af889" providerId="LiveId" clId="{DCC93661-427B-41AD-B4AD-707DB5A67E4C}" dt="2021-01-10T20:06:20.910" v="76" actId="20577"/>
        <pc:sldMkLst>
          <pc:docMk/>
          <pc:sldMk cId="4095216866" sldId="2076136262"/>
        </pc:sldMkLst>
        <pc:spChg chg="mod">
          <ac:chgData name="Roberto Tejero" userId="df99c9947d6af889" providerId="LiveId" clId="{DCC93661-427B-41AD-B4AD-707DB5A67E4C}" dt="2021-01-10T20:06:20.910" v="76" actId="20577"/>
          <ac:spMkLst>
            <pc:docMk/>
            <pc:sldMk cId="4095216866" sldId="2076136262"/>
            <ac:spMk id="2" creationId="{0626A76E-B9E1-43DE-894F-7F636E821576}"/>
          </ac:spMkLst>
        </pc:spChg>
        <pc:spChg chg="mod">
          <ac:chgData name="Roberto Tejero" userId="df99c9947d6af889" providerId="LiveId" clId="{DCC93661-427B-41AD-B4AD-707DB5A67E4C}" dt="2021-01-10T20:05:29.564" v="44" actId="20577"/>
          <ac:spMkLst>
            <pc:docMk/>
            <pc:sldMk cId="4095216866" sldId="2076136262"/>
            <ac:spMk id="3" creationId="{CE7F95F9-74E0-445F-A3BF-CDBCBC1B21DE}"/>
          </ac:spMkLst>
        </pc:spChg>
        <pc:spChg chg="mod">
          <ac:chgData name="Roberto Tejero" userId="df99c9947d6af889" providerId="LiveId" clId="{DCC93661-427B-41AD-B4AD-707DB5A67E4C}" dt="2021-01-10T20:06:08.633" v="73"/>
          <ac:spMkLst>
            <pc:docMk/>
            <pc:sldMk cId="4095216866" sldId="2076136262"/>
            <ac:spMk id="5" creationId="{087C93F1-B345-43F6-88F9-A852BDE767E4}"/>
          </ac:spMkLst>
        </pc:spChg>
        <pc:spChg chg="del">
          <ac:chgData name="Roberto Tejero" userId="df99c9947d6af889" providerId="LiveId" clId="{DCC93661-427B-41AD-B4AD-707DB5A67E4C}" dt="2021-01-10T20:06:11.912" v="74" actId="478"/>
          <ac:spMkLst>
            <pc:docMk/>
            <pc:sldMk cId="4095216866" sldId="2076136262"/>
            <ac:spMk id="7" creationId="{8EF35D44-2C5B-40E9-B454-F56774A87418}"/>
          </ac:spMkLst>
        </pc:spChg>
        <pc:spChg chg="del">
          <ac:chgData name="Roberto Tejero" userId="df99c9947d6af889" providerId="LiveId" clId="{DCC93661-427B-41AD-B4AD-707DB5A67E4C}" dt="2021-01-10T20:06:14.146" v="75" actId="478"/>
          <ac:spMkLst>
            <pc:docMk/>
            <pc:sldMk cId="4095216866" sldId="2076136262"/>
            <ac:spMk id="8" creationId="{B5A653BA-DCA7-4396-B752-FF12285E0B37}"/>
          </ac:spMkLst>
        </pc:spChg>
      </pc:sldChg>
      <pc:sldChg chg="modSp add mod">
        <pc:chgData name="Roberto Tejero" userId="df99c9947d6af889" providerId="LiveId" clId="{DCC93661-427B-41AD-B4AD-707DB5A67E4C}" dt="2021-01-10T20:05:42.493" v="72" actId="20577"/>
        <pc:sldMkLst>
          <pc:docMk/>
          <pc:sldMk cId="3524129132" sldId="2076136263"/>
        </pc:sldMkLst>
        <pc:spChg chg="mod">
          <ac:chgData name="Roberto Tejero" userId="df99c9947d6af889" providerId="LiveId" clId="{DCC93661-427B-41AD-B4AD-707DB5A67E4C}" dt="2021-01-10T20:05:42.493" v="72" actId="20577"/>
          <ac:spMkLst>
            <pc:docMk/>
            <pc:sldMk cId="3524129132" sldId="2076136263"/>
            <ac:spMk id="6" creationId="{155300A5-3509-42AD-8CEF-6590A562B1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9:05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9:04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dirty="0"/>
              <a:t>Azure DevOps series by Sagar</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p:txBody>
      </p:sp>
    </p:spTree>
    <p:extLst>
      <p:ext uri="{BB962C8B-B14F-4D97-AF65-F5344CB8AC3E}">
        <p14:creationId xmlns:p14="http://schemas.microsoft.com/office/powerpoint/2010/main" val="35241291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Azure DevOps series </a:t>
            </a:r>
            <a:r>
              <a:rPr lang="es-ES" dirty="0" err="1"/>
              <a:t>by</a:t>
            </a:r>
            <a:r>
              <a:rPr lang="es-ES" dirty="0"/>
              <a:t> </a:t>
            </a:r>
            <a:r>
              <a:rPr lang="es-ES" dirty="0" err="1"/>
              <a:t>Sagar</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37</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Azure DevOps series by Sagar</vt:lpstr>
      <vt:lpstr>PowerPoint Presentation</vt:lpstr>
      <vt:lpstr>PowerPoint Presentation</vt:lpstr>
      <vt:lpstr>PowerPoint Presentation</vt:lpstr>
      <vt:lpstr>PowerPoint Presentation</vt:lpstr>
      <vt:lpstr>¿Preguntas?</vt:lpstr>
      <vt:lpstr>Azure DevOps series by Sagar</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2021-01-10T20:06:26Z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