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72" d="100"/>
          <a:sy n="72" d="100"/>
        </p:scale>
        <p:origin x="72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2:48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2:48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n-US" dirty="0" err="1"/>
              <a:t>MLOps</a:t>
            </a:r>
            <a:r>
              <a:rPr lang="en-US" dirty="0"/>
              <a:t>, configure your continuous training pipelines with Deep Learning models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295467"/>
            <a:ext cx="4075714" cy="1723549"/>
          </a:xfrm>
        </p:spPr>
        <p:txBody>
          <a:bodyPr/>
          <a:lstStyle/>
          <a:p>
            <a:r>
              <a:rPr lang="en-US" dirty="0" err="1"/>
              <a:t>MLOps</a:t>
            </a:r>
            <a:r>
              <a:rPr lang="en-US" dirty="0"/>
              <a:t>, configure your continuous training pipelines with Deep Learning models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Alejandro Almeida</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Alexander González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215444"/>
          </a:xfrm>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941</TotalTime>
  <Words>78</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MLOps, configure your continuous training pipelines with Deep Learning models</vt:lpstr>
      <vt:lpstr>Presentación de PowerPoint</vt:lpstr>
      <vt:lpstr>Presentación de PowerPoint</vt:lpstr>
      <vt:lpstr>Presentación de PowerPoint</vt:lpstr>
      <vt:lpstr>Presentación de PowerPoint</vt:lpstr>
      <vt:lpstr>¿Preguntas?</vt:lpstr>
      <vt:lpstr>MLOps, configure your continuous training pipelines with Deep Learning models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61</cp:revision>
  <dcterms:created xsi:type="dcterms:W3CDTF">2019-08-09T15:41:27Z</dcterms:created>
  <dcterms:modified xsi:type="dcterms:W3CDTF">2021-01-10T13:48:10Z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