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152" d="100"/>
          <a:sy n="152" d="100"/>
        </p:scale>
        <p:origin x="10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2:57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2:56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en-US" dirty="0" err="1"/>
              <a:t>Seguimiento</a:t>
            </a:r>
            <a:r>
              <a:rPr lang="en-US" dirty="0"/>
              <a:t> de personas: real!</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Javier Menéndez Pallo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524816" cy="553998"/>
          </a:xfrm>
        </p:spPr>
        <p:txBody>
          <a:bodyPr/>
          <a:lstStyle/>
          <a:p>
            <a:r>
              <a:rPr lang="es-ES" b="0" i="0" dirty="0">
                <a:solidFill>
                  <a:srgbClr val="676A6C"/>
                </a:solidFill>
                <a:effectLst/>
                <a:latin typeface="open sans" panose="020B0606030504020204" pitchFamily="34" charset="0"/>
              </a:rPr>
              <a:t>Microsoft AI MVP | </a:t>
            </a:r>
            <a:r>
              <a:rPr lang="es-ES" b="0" i="0" dirty="0" err="1">
                <a:solidFill>
                  <a:srgbClr val="676A6C"/>
                </a:solidFill>
                <a:effectLst/>
                <a:latin typeface="open sans" panose="020B0606030504020204" pitchFamily="34" charset="0"/>
              </a:rPr>
              <a:t>Disruptive</a:t>
            </a:r>
            <a:r>
              <a:rPr lang="es-ES" b="0" i="0" dirty="0">
                <a:solidFill>
                  <a:srgbClr val="676A6C"/>
                </a:solidFill>
                <a:effectLst/>
                <a:latin typeface="open sans" panose="020B0606030504020204" pitchFamily="34" charset="0"/>
              </a:rPr>
              <a:t>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Manager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en-US" dirty="0" err="1"/>
              <a:t>Seguimiento</a:t>
            </a:r>
            <a:r>
              <a:rPr lang="en-US" dirty="0"/>
              <a:t> de personas: real!</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Javier Menéndez Pallo</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b="0" i="0" dirty="0">
                <a:solidFill>
                  <a:srgbClr val="676A6C"/>
                </a:solidFill>
                <a:effectLst/>
                <a:latin typeface="open sans" panose="020B0606030504020204" pitchFamily="34" charset="0"/>
              </a:rPr>
              <a:t>Microsoft AI MVP | </a:t>
            </a:r>
            <a:r>
              <a:rPr lang="es-ES" b="0" i="0" dirty="0" err="1">
                <a:solidFill>
                  <a:srgbClr val="676A6C"/>
                </a:solidFill>
                <a:effectLst/>
                <a:latin typeface="open sans" panose="020B0606030504020204" pitchFamily="34" charset="0"/>
              </a:rPr>
              <a:t>Disruptive</a:t>
            </a:r>
            <a:r>
              <a:rPr lang="es-ES" b="0" i="0" dirty="0">
                <a:solidFill>
                  <a:srgbClr val="676A6C"/>
                </a:solidFill>
                <a:effectLst/>
                <a:latin typeface="open sans" panose="020B0606030504020204" pitchFamily="34" charset="0"/>
              </a:rPr>
              <a:t>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Manager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52</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Seguimiento de personas: real!</vt:lpstr>
      <vt:lpstr>Presentación de PowerPoint</vt:lpstr>
      <vt:lpstr>Presentación de PowerPoint</vt:lpstr>
      <vt:lpstr>Presentación de PowerPoint</vt:lpstr>
      <vt:lpstr>Presentación de PowerPoint</vt:lpstr>
      <vt:lpstr>¿Preguntas?</vt:lpstr>
      <vt:lpstr>Seguimiento de personas: real!</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62</cp:revision>
  <dcterms:created xsi:type="dcterms:W3CDTF">2019-08-09T15:41:27Z</dcterms:created>
  <dcterms:modified xsi:type="dcterms:W3CDTF">2021-01-10T13:58:49Z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