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152" d="100"/>
          <a:sy n="152" d="100"/>
        </p:scale>
        <p:origin x="108" y="1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2:59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2:58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18" Type="http://schemas.openxmlformats.org/officeDocument/2006/relationships/image" Target="../media/image2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oleObject" Target="../embeddings/oleObject22.bin"/><Relationship Id="rId17"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0.png"/><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16.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038054" y="512610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8539558" y="5733198"/>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494915" y="5537785"/>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3816249" y="520364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3860320" y="5847917"/>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6259691" y="5936432"/>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0" name=""/>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411164" y="504769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27" name="Imagen 26">
            <a:extLst>
              <a:ext uri="{FF2B5EF4-FFF2-40B4-BE49-F238E27FC236}">
                <a16:creationId xmlns:a16="http://schemas.microsoft.com/office/drawing/2014/main" id="{C947B99A-CDFB-4780-9AFD-0376495A6E4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1" y="2921722"/>
            <a:ext cx="4714906" cy="553998"/>
          </a:xfrm>
        </p:spPr>
        <p:txBody>
          <a:bodyPr/>
          <a:lstStyle/>
          <a:p>
            <a:r>
              <a:rPr lang="en-US" dirty="0"/>
              <a:t>Azure Machine Learning, Azure Databricks, </a:t>
            </a:r>
            <a:r>
              <a:rPr lang="en-US" dirty="0" err="1"/>
              <a:t>ahora</a:t>
            </a:r>
            <a:r>
              <a:rPr lang="en-US" dirty="0"/>
              <a:t> Azure Synapse</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Alberto Diaz Martin</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r>
              <a:rPr lang="es-ES" b="0" i="0" dirty="0">
                <a:solidFill>
                  <a:srgbClr val="676A6C"/>
                </a:solidFill>
                <a:effectLst/>
                <a:latin typeface="open sans" panose="020B0606030504020204" pitchFamily="34" charset="0"/>
              </a:rPr>
              <a:t>Microsoft Azure MVP | CTIO at Encamina</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726354"/>
            <a:ext cx="4075714" cy="1292662"/>
          </a:xfrm>
        </p:spPr>
        <p:txBody>
          <a:bodyPr/>
          <a:lstStyle/>
          <a:p>
            <a:r>
              <a:rPr lang="en-US" dirty="0"/>
              <a:t>Azure Machine Learning, Azure Databricks, </a:t>
            </a:r>
            <a:r>
              <a:rPr lang="en-US" dirty="0" err="1"/>
              <a:t>ahora</a:t>
            </a:r>
            <a:r>
              <a:rPr lang="en-US" dirty="0"/>
              <a:t> Azure Synapse</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Alberto Diaz Martin</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215444"/>
          </a:xfrm>
        </p:spPr>
        <p:txBody>
          <a:bodyPr/>
          <a:lstStyle/>
          <a:p>
            <a:r>
              <a:rPr lang="es-ES" b="0" i="0" dirty="0">
                <a:solidFill>
                  <a:srgbClr val="676A6C"/>
                </a:solidFill>
                <a:effectLst/>
                <a:latin typeface="open sans" panose="020B0606030504020204" pitchFamily="34" charset="0"/>
              </a:rPr>
              <a:t>Microsoft Azure MVP | CTIO at Encamina</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944</TotalTime>
  <Words>56</Words>
  <Application>Microsoft Office PowerPoint</Application>
  <PresentationFormat>Panorámica</PresentationFormat>
  <Paragraphs>10</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Azure Machine Learning, Azure Databricks, ahora Azure Synapse</vt:lpstr>
      <vt:lpstr>Presentación de PowerPoint</vt:lpstr>
      <vt:lpstr>Presentación de PowerPoint</vt:lpstr>
      <vt:lpstr>Presentación de PowerPoint</vt:lpstr>
      <vt:lpstr>Presentación de PowerPoint</vt:lpstr>
      <vt:lpstr>¿Preguntas?</vt:lpstr>
      <vt:lpstr>Azure Machine Learning, Azure Databricks, ahora Azure Synapse</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62</cp:revision>
  <dcterms:created xsi:type="dcterms:W3CDTF">2019-08-09T15:41:27Z</dcterms:created>
  <dcterms:modified xsi:type="dcterms:W3CDTF">2021-01-10T13:59:58Z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