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152" d="100"/>
          <a:sy n="152" d="100"/>
        </p:scale>
        <p:origin x="10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3:10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3:10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fr-FR" dirty="0"/>
              <a:t>Cognitive services en Azure Synapse</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Luis Emilio </a:t>
            </a:r>
            <a:r>
              <a:rPr lang="es-ES" dirty="0" err="1"/>
              <a:t>Lopez</a:t>
            </a:r>
            <a:r>
              <a:rPr lang="es-ES" dirty="0"/>
              <a:t> </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524816" cy="276999"/>
          </a:xfrm>
        </p:spPr>
        <p:txBody>
          <a:bodyPr/>
          <a:lstStyle/>
          <a:p>
            <a:r>
              <a:rPr lang="es-ES" b="0" i="0" dirty="0">
                <a:solidFill>
                  <a:srgbClr val="676A6C"/>
                </a:solidFill>
                <a:effectLst/>
                <a:latin typeface="open sans" panose="020B0606030504020204" pitchFamily="34" charset="0"/>
              </a:rPr>
              <a:t>Senior Cloud </a:t>
            </a:r>
            <a:r>
              <a:rPr lang="es-ES" b="0" i="0" dirty="0" err="1">
                <a:solidFill>
                  <a:srgbClr val="676A6C"/>
                </a:solidFill>
                <a:effectLst/>
                <a:latin typeface="open sans" panose="020B0606030504020204" pitchFamily="34" charset="0"/>
              </a:rPr>
              <a:t>Consultant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fr-FR" dirty="0"/>
              <a:t>Cognitive services en Azure Synapse</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Luis Emilio </a:t>
            </a:r>
            <a:r>
              <a:rPr lang="es-ES" dirty="0" err="1"/>
              <a:t>Lopez</a:t>
            </a:r>
            <a:r>
              <a:rPr lang="es-ES" dirty="0"/>
              <a:t> </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215444"/>
          </a:xfrm>
        </p:spPr>
        <p:txBody>
          <a:bodyPr/>
          <a:lstStyle/>
          <a:p>
            <a:r>
              <a:rPr lang="es-ES" b="0" i="0" dirty="0">
                <a:solidFill>
                  <a:srgbClr val="676A6C"/>
                </a:solidFill>
                <a:effectLst/>
                <a:latin typeface="open sans" panose="020B0606030504020204" pitchFamily="34" charset="0"/>
              </a:rPr>
              <a:t>Senior Cloud </a:t>
            </a:r>
            <a:r>
              <a:rPr lang="es-ES" b="0" i="0" dirty="0" err="1">
                <a:solidFill>
                  <a:srgbClr val="676A6C"/>
                </a:solidFill>
                <a:effectLst/>
                <a:latin typeface="open sans" panose="020B0606030504020204" pitchFamily="34" charset="0"/>
              </a:rPr>
              <a:t>Consultant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949</TotalTime>
  <Words>42</Words>
  <Application>Microsoft Office PowerPoint</Application>
  <PresentationFormat>Panorámica</PresentationFormat>
  <Paragraphs>10</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Cognitive services en Azure Synapse</vt:lpstr>
      <vt:lpstr>Presentación de PowerPoint</vt:lpstr>
      <vt:lpstr>Presentación de PowerPoint</vt:lpstr>
      <vt:lpstr>Presentación de PowerPoint</vt:lpstr>
      <vt:lpstr>Presentación de PowerPoint</vt:lpstr>
      <vt:lpstr>¿Preguntas?</vt:lpstr>
      <vt:lpstr>Cognitive services en Azure Synapse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63</cp:revision>
  <dcterms:created xsi:type="dcterms:W3CDTF">2019-08-09T15:41:27Z</dcterms:created>
  <dcterms:modified xsi:type="dcterms:W3CDTF">2021-01-10T14:15:20Z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