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108" d="100"/>
          <a:sy n="108" d="100"/>
        </p:scale>
        <p:origin x="156" y="1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2:38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11:27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0.emf"/><Relationship Id="rId18"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2.png"/><Relationship Id="rId12" Type="http://schemas.openxmlformats.org/officeDocument/2006/relationships/oleObject" Target="../embeddings/oleObject22.bin"/><Relationship Id="rId17" Type="http://schemas.openxmlformats.org/officeDocument/2006/relationships/image" Target="../media/image23.png"/><Relationship Id="rId2" Type="http://schemas.openxmlformats.org/officeDocument/2006/relationships/image" Target="../media/image11.png"/><Relationship Id="rId16" Type="http://schemas.openxmlformats.org/officeDocument/2006/relationships/image" Target="../media/image22.svg"/><Relationship Id="rId1" Type="http://schemas.openxmlformats.org/officeDocument/2006/relationships/slideMaster" Target="../slideMasters/slideMaster1.xml"/><Relationship Id="rId6" Type="http://schemas.openxmlformats.org/officeDocument/2006/relationships/image" Target="../media/image18.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1.png"/><Relationship Id="rId10" Type="http://schemas.openxmlformats.org/officeDocument/2006/relationships/oleObject" Target="../embeddings/oleObject13.bin"/><Relationship Id="rId19" Type="http://schemas.openxmlformats.org/officeDocument/2006/relationships/image" Target="../media/image17.png"/><Relationship Id="rId4" Type="http://schemas.openxmlformats.org/officeDocument/2006/relationships/oleObject" Target="../embeddings/oleObject14.bin"/><Relationship Id="rId9" Type="http://schemas.openxmlformats.org/officeDocument/2006/relationships/image" Target="../media/image15.png"/><Relationship Id="rId1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6585173" y="5797267"/>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742944" y="5168113"/>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1946157" y="5911986"/>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4305306" y="6000501"/>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653606" y="505466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pic>
        <p:nvPicPr>
          <p:cNvPr id="25" name="Imagen 24">
            <a:extLst>
              <a:ext uri="{FF2B5EF4-FFF2-40B4-BE49-F238E27FC236}">
                <a16:creationId xmlns:a16="http://schemas.microsoft.com/office/drawing/2014/main" id="{9857302F-504F-489A-9165-FC432E0B084C}"/>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268D8710-232A-4263-AC2E-523F3401D309}"/>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Objeto 16">
            <a:extLst>
              <a:ext uri="{FF2B5EF4-FFF2-40B4-BE49-F238E27FC236}">
                <a16:creationId xmlns:a16="http://schemas.microsoft.com/office/drawing/2014/main" id="{A2AA5B21-2857-4576-BBAB-1C3016C6EA48}"/>
              </a:ext>
            </a:extLst>
          </p:cNvPr>
          <p:cNvGraphicFramePr>
            <a:graphicFrameLocks noChangeAspect="1"/>
          </p:cNvGraphicFramePr>
          <p:nvPr userDrawn="1">
            <p:extLst>
              <p:ext uri="{D42A27DB-BD31-4B8C-83A1-F6EECF244321}">
                <p14:modId xmlns:p14="http://schemas.microsoft.com/office/powerpoint/2010/main" val="375882558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19" name="Imagen 18">
            <a:extLst>
              <a:ext uri="{FF2B5EF4-FFF2-40B4-BE49-F238E27FC236}">
                <a16:creationId xmlns:a16="http://schemas.microsoft.com/office/drawing/2014/main" id="{8164B0D0-22DA-43A8-A3CE-05224692DD53}"/>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0" name="Objeto 19">
            <a:extLst>
              <a:ext uri="{FF2B5EF4-FFF2-40B4-BE49-F238E27FC236}">
                <a16:creationId xmlns:a16="http://schemas.microsoft.com/office/drawing/2014/main" id="{DF1490E3-A238-43D4-ACF2-958A6D11377B}"/>
              </a:ext>
            </a:extLst>
          </p:cNvPr>
          <p:cNvGraphicFramePr>
            <a:graphicFrameLocks noChangeAspect="1"/>
          </p:cNvGraphicFramePr>
          <p:nvPr userDrawn="1">
            <p:extLst>
              <p:ext uri="{D42A27DB-BD31-4B8C-83A1-F6EECF244321}">
                <p14:modId xmlns:p14="http://schemas.microsoft.com/office/powerpoint/2010/main" val="2734261753"/>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21" name="Objeto 20">
            <a:extLst>
              <a:ext uri="{FF2B5EF4-FFF2-40B4-BE49-F238E27FC236}">
                <a16:creationId xmlns:a16="http://schemas.microsoft.com/office/drawing/2014/main" id="{9B70307F-8762-48D3-9F81-FBE43E88DAEC}"/>
              </a:ext>
            </a:extLst>
          </p:cNvPr>
          <p:cNvGraphicFramePr>
            <a:graphicFrameLocks noChangeAspect="1"/>
          </p:cNvGraphicFramePr>
          <p:nvPr userDrawn="1">
            <p:extLst>
              <p:ext uri="{D42A27DB-BD31-4B8C-83A1-F6EECF244321}">
                <p14:modId xmlns:p14="http://schemas.microsoft.com/office/powerpoint/2010/main" val="10377709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3FD73E41-2E64-4A2E-8AAC-B6535986C552}"/>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23" name="Imagen 22">
            <a:extLst>
              <a:ext uri="{FF2B5EF4-FFF2-40B4-BE49-F238E27FC236}">
                <a16:creationId xmlns:a16="http://schemas.microsoft.com/office/drawing/2014/main" id="{BBA07279-17B5-4896-A817-C164B2B15BF4}"/>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25" name="Imagen 24">
            <a:extLst>
              <a:ext uri="{FF2B5EF4-FFF2-40B4-BE49-F238E27FC236}">
                <a16:creationId xmlns:a16="http://schemas.microsoft.com/office/drawing/2014/main" id="{6468D723-D068-49B3-9D3B-177EC438A1DF}"/>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29" name="Imagen 28">
            <a:extLst>
              <a:ext uri="{FF2B5EF4-FFF2-40B4-BE49-F238E27FC236}">
                <a16:creationId xmlns:a16="http://schemas.microsoft.com/office/drawing/2014/main" id="{8CCE96C3-4AD6-4C6C-A93F-295958EC1A3A}"/>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32" name="Imagen 31">
            <a:extLst>
              <a:ext uri="{FF2B5EF4-FFF2-40B4-BE49-F238E27FC236}">
                <a16:creationId xmlns:a16="http://schemas.microsoft.com/office/drawing/2014/main" id="{288053F8-EA39-4174-93F5-9D6CE7883C27}"/>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34" name="Imagen 33">
            <a:extLst>
              <a:ext uri="{FF2B5EF4-FFF2-40B4-BE49-F238E27FC236}">
                <a16:creationId xmlns:a16="http://schemas.microsoft.com/office/drawing/2014/main" id="{F7578BB2-77F6-435D-BACC-89E47CEFC054}"/>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35" name="Imagen 34">
            <a:extLst>
              <a:ext uri="{FF2B5EF4-FFF2-40B4-BE49-F238E27FC236}">
                <a16:creationId xmlns:a16="http://schemas.microsoft.com/office/drawing/2014/main" id="{29E30DF4-FFA4-4875-BBD8-B2DB49312B36}"/>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36" name="Imagen 35">
            <a:extLst>
              <a:ext uri="{FF2B5EF4-FFF2-40B4-BE49-F238E27FC236}">
                <a16:creationId xmlns:a16="http://schemas.microsoft.com/office/drawing/2014/main" id="{40F31856-237D-4D85-95D6-043D59682A0A}"/>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259729"/>
            <a:ext cx="5510213" cy="2215991"/>
          </a:xfrm>
        </p:spPr>
        <p:txBody>
          <a:bodyPr/>
          <a:lstStyle/>
          <a:p>
            <a:r>
              <a:rPr lang="en-US" dirty="0" err="1"/>
              <a:t>MLOps</a:t>
            </a:r>
            <a:r>
              <a:rPr lang="en-US" dirty="0"/>
              <a:t>, configure your continuous training pipelines with Deep Learning models</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Alejandro Almeida</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Azure Lead at Prodware</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Alexander González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AI MVP | </a:t>
            </a:r>
            <a:r>
              <a:rPr lang="es-ES" dirty="0" err="1"/>
              <a:t>Engineer</a:t>
            </a:r>
            <a:r>
              <a:rPr lang="es-ES" dirty="0"/>
              <a:t> at </a:t>
            </a:r>
            <a:r>
              <a:rPr lang="es-ES" dirty="0" err="1"/>
              <a:t>Plain</a:t>
            </a:r>
            <a:r>
              <a:rPr lang="es-ES" dirty="0"/>
              <a:t> </a:t>
            </a:r>
            <a:r>
              <a:rPr lang="es-ES" dirty="0" err="1"/>
              <a:t>Concepts</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1EB3C52-0FBE-4DE1-80C4-CAC4F5FC254C}"/>
              </a:ext>
            </a:extLst>
          </p:cNvPr>
          <p:cNvSpPr>
            <a:spLocks noGrp="1"/>
          </p:cNvSpPr>
          <p:nvPr>
            <p:ph type="title"/>
          </p:nvPr>
        </p:nvSpPr>
        <p:spPr/>
        <p:txBody>
          <a:bodyPr/>
          <a:lstStyle/>
          <a:p>
            <a:endParaRPr lang="es-ES"/>
          </a:p>
        </p:txBody>
      </p:sp>
      <p:sp>
        <p:nvSpPr>
          <p:cNvPr id="10" name="Marcador de texto 9">
            <a:extLst>
              <a:ext uri="{FF2B5EF4-FFF2-40B4-BE49-F238E27FC236}">
                <a16:creationId xmlns:a16="http://schemas.microsoft.com/office/drawing/2014/main" id="{08240BEB-143C-4338-81E4-1C31AAEA777C}"/>
              </a:ext>
            </a:extLst>
          </p:cNvPr>
          <p:cNvSpPr>
            <a:spLocks noGrp="1"/>
          </p:cNvSpPr>
          <p:nvPr>
            <p:ph type="body" sz="quarter" idx="12"/>
          </p:nvPr>
        </p:nvSpPr>
        <p:spPr/>
        <p:txBody>
          <a:bodyPr/>
          <a:lstStyle/>
          <a:p>
            <a:endParaRPr lang="es-ES"/>
          </a:p>
        </p:txBody>
      </p:sp>
      <p:sp>
        <p:nvSpPr>
          <p:cNvPr id="12" name="Marcador de texto 11">
            <a:extLst>
              <a:ext uri="{FF2B5EF4-FFF2-40B4-BE49-F238E27FC236}">
                <a16:creationId xmlns:a16="http://schemas.microsoft.com/office/drawing/2014/main" id="{30952AE8-45B7-4C75-B731-200AC9466155}"/>
              </a:ext>
            </a:extLst>
          </p:cNvPr>
          <p:cNvSpPr>
            <a:spLocks noGrp="1"/>
          </p:cNvSpPr>
          <p:nvPr>
            <p:ph type="body" sz="quarter" idx="15"/>
          </p:nvPr>
        </p:nvSpPr>
        <p:spPr/>
        <p:txBody>
          <a:bodyPr/>
          <a:lstStyle/>
          <a:p>
            <a:endParaRPr lang="es-ES"/>
          </a:p>
        </p:txBody>
      </p:sp>
      <p:sp>
        <p:nvSpPr>
          <p:cNvPr id="14" name="Marcador de texto 13">
            <a:extLst>
              <a:ext uri="{FF2B5EF4-FFF2-40B4-BE49-F238E27FC236}">
                <a16:creationId xmlns:a16="http://schemas.microsoft.com/office/drawing/2014/main" id="{14FFF092-B7F8-47FB-B228-EFE56E122F4E}"/>
              </a:ext>
            </a:extLst>
          </p:cNvPr>
          <p:cNvSpPr>
            <a:spLocks noGrp="1"/>
          </p:cNvSpPr>
          <p:nvPr>
            <p:ph type="body" sz="quarter" idx="16"/>
          </p:nvPr>
        </p:nvSpPr>
        <p:spPr/>
        <p:txBody>
          <a:bodyPr/>
          <a:lstStyle/>
          <a:p>
            <a:endParaRPr lang="es-ES"/>
          </a:p>
        </p:txBody>
      </p:sp>
      <p:sp>
        <p:nvSpPr>
          <p:cNvPr id="16" name="Marcador de texto 15">
            <a:extLst>
              <a:ext uri="{FF2B5EF4-FFF2-40B4-BE49-F238E27FC236}">
                <a16:creationId xmlns:a16="http://schemas.microsoft.com/office/drawing/2014/main" id="{928C683B-17F0-4CC4-AE3A-5109D95A1B9F}"/>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1572</TotalTime>
  <Words>47</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MLOps, configure your continuous training pipelines with Deep Learning models</vt:lpstr>
      <vt:lpstr>Presentación de PowerPoint</vt:lpstr>
      <vt:lpstr>Presentación de PowerPoint</vt:lpstr>
      <vt:lpstr>Presentación de PowerPoint</vt:lpstr>
      <vt:lpstr>Presentación de PowerPoint</vt:lpstr>
      <vt:lpstr>¿Preguntas?</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65</cp:revision>
  <dcterms:created xsi:type="dcterms:W3CDTF">2019-08-09T15:41:27Z</dcterms:created>
  <dcterms:modified xsi:type="dcterms:W3CDTF">2021-01-11T20:38:15Z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