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6A6F07-5EE8-4773-8AAC-F3B2764F0AE3}" v="4" dt="2021-01-10T20:13:39.9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7741" autoAdjust="0"/>
    <p:restoredTop sz="94631" autoAdjust="0"/>
  </p:normalViewPr>
  <p:slideViewPr>
    <p:cSldViewPr snapToGrid="0">
      <p:cViewPr>
        <p:scale>
          <a:sx n="66" d="100"/>
          <a:sy n="66" d="100"/>
        </p:scale>
        <p:origin x="2154" y="116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3A6A6F07-5EE8-4773-8AAC-F3B2764F0AE3}"/>
    <pc:docChg chg="custSel addSld delSld modSld modSection">
      <pc:chgData name="Roberto Tejero" userId="df99c9947d6af889" providerId="LiveId" clId="{3A6A6F07-5EE8-4773-8AAC-F3B2764F0AE3}" dt="2021-01-10T20:14:28.083" v="209" actId="20577"/>
      <pc:docMkLst>
        <pc:docMk/>
      </pc:docMkLst>
      <pc:sldChg chg="del">
        <pc:chgData name="Roberto Tejero" userId="df99c9947d6af889" providerId="LiveId" clId="{3A6A6F07-5EE8-4773-8AAC-F3B2764F0AE3}" dt="2021-01-10T15:25:45.361" v="1" actId="47"/>
        <pc:sldMkLst>
          <pc:docMk/>
          <pc:sldMk cId="3448830755" sldId="2076136256"/>
        </pc:sldMkLst>
      </pc:sldChg>
      <pc:sldChg chg="del">
        <pc:chgData name="Roberto Tejero" userId="df99c9947d6af889" providerId="LiveId" clId="{3A6A6F07-5EE8-4773-8AAC-F3B2764F0AE3}" dt="2021-01-10T15:25:46.011" v="2" actId="47"/>
        <pc:sldMkLst>
          <pc:docMk/>
          <pc:sldMk cId="124482935" sldId="2076136261"/>
        </pc:sldMkLst>
      </pc:sldChg>
      <pc:sldChg chg="delSp modSp mod">
        <pc:chgData name="Roberto Tejero" userId="df99c9947d6af889" providerId="LiveId" clId="{3A6A6F07-5EE8-4773-8AAC-F3B2764F0AE3}" dt="2021-01-10T20:14:28.083" v="209" actId="20577"/>
        <pc:sldMkLst>
          <pc:docMk/>
          <pc:sldMk cId="4095216866" sldId="2076136262"/>
        </pc:sldMkLst>
        <pc:spChg chg="mod">
          <ac:chgData name="Roberto Tejero" userId="df99c9947d6af889" providerId="LiveId" clId="{3A6A6F07-5EE8-4773-8AAC-F3B2764F0AE3}" dt="2021-01-10T20:14:22.022" v="189"/>
          <ac:spMkLst>
            <pc:docMk/>
            <pc:sldMk cId="4095216866" sldId="2076136262"/>
            <ac:spMk id="2" creationId="{0626A76E-B9E1-43DE-894F-7F636E821576}"/>
          </ac:spMkLst>
        </pc:spChg>
        <pc:spChg chg="mod">
          <ac:chgData name="Roberto Tejero" userId="df99c9947d6af889" providerId="LiveId" clId="{3A6A6F07-5EE8-4773-8AAC-F3B2764F0AE3}" dt="2021-01-10T20:14:28.083" v="209" actId="20577"/>
          <ac:spMkLst>
            <pc:docMk/>
            <pc:sldMk cId="4095216866" sldId="2076136262"/>
            <ac:spMk id="3" creationId="{CE7F95F9-74E0-445F-A3BF-CDBCBC1B21DE}"/>
          </ac:spMkLst>
        </pc:spChg>
        <pc:spChg chg="mod">
          <ac:chgData name="Roberto Tejero" userId="df99c9947d6af889" providerId="LiveId" clId="{3A6A6F07-5EE8-4773-8AAC-F3B2764F0AE3}" dt="2021-01-10T20:14:06.757" v="186"/>
          <ac:spMkLst>
            <pc:docMk/>
            <pc:sldMk cId="4095216866" sldId="2076136262"/>
            <ac:spMk id="5" creationId="{087C93F1-B345-43F6-88F9-A852BDE767E4}"/>
          </ac:spMkLst>
        </pc:spChg>
        <pc:spChg chg="del">
          <ac:chgData name="Roberto Tejero" userId="df99c9947d6af889" providerId="LiveId" clId="{3A6A6F07-5EE8-4773-8AAC-F3B2764F0AE3}" dt="2021-01-10T20:14:09.957" v="187" actId="478"/>
          <ac:spMkLst>
            <pc:docMk/>
            <pc:sldMk cId="4095216866" sldId="2076136262"/>
            <ac:spMk id="7" creationId="{8EF35D44-2C5B-40E9-B454-F56774A87418}"/>
          </ac:spMkLst>
        </pc:spChg>
        <pc:spChg chg="del">
          <ac:chgData name="Roberto Tejero" userId="df99c9947d6af889" providerId="LiveId" clId="{3A6A6F07-5EE8-4773-8AAC-F3B2764F0AE3}" dt="2021-01-10T20:14:12.163" v="188" actId="478"/>
          <ac:spMkLst>
            <pc:docMk/>
            <pc:sldMk cId="4095216866" sldId="2076136262"/>
            <ac:spMk id="8" creationId="{B5A653BA-DCA7-4396-B752-FF12285E0B37}"/>
          </ac:spMkLst>
        </pc:spChg>
      </pc:sldChg>
      <pc:sldChg chg="addSp delSp modSp add mod">
        <pc:chgData name="Roberto Tejero" userId="df99c9947d6af889" providerId="LiveId" clId="{3A6A6F07-5EE8-4773-8AAC-F3B2764F0AE3}" dt="2021-01-10T20:13:58.667" v="185" actId="20577"/>
        <pc:sldMkLst>
          <pc:docMk/>
          <pc:sldMk cId="3551620090" sldId="2076136263"/>
        </pc:sldMkLst>
        <pc:spChg chg="add del">
          <ac:chgData name="Roberto Tejero" userId="df99c9947d6af889" providerId="LiveId" clId="{3A6A6F07-5EE8-4773-8AAC-F3B2764F0AE3}" dt="2021-01-10T20:13:36.642" v="146"/>
          <ac:spMkLst>
            <pc:docMk/>
            <pc:sldMk cId="3551620090" sldId="2076136263"/>
            <ac:spMk id="2" creationId="{4FA6955A-EB8B-4A74-96EA-FE99638B3A5D}"/>
          </ac:spMkLst>
        </pc:spChg>
        <pc:spChg chg="mod">
          <ac:chgData name="Roberto Tejero" userId="df99c9947d6af889" providerId="LiveId" clId="{3A6A6F07-5EE8-4773-8AAC-F3B2764F0AE3}" dt="2021-01-10T20:13:14.392" v="78" actId="20577"/>
          <ac:spMkLst>
            <pc:docMk/>
            <pc:sldMk cId="3551620090" sldId="2076136263"/>
            <ac:spMk id="6" creationId="{155300A5-3509-42AD-8CEF-6590A562B1E5}"/>
          </ac:spMkLst>
        </pc:spChg>
        <pc:spChg chg="mod">
          <ac:chgData name="Roberto Tejero" userId="df99c9947d6af889" providerId="LiveId" clId="{3A6A6F07-5EE8-4773-8AAC-F3B2764F0AE3}" dt="2021-01-10T20:13:22.027" v="98" actId="20577"/>
          <ac:spMkLst>
            <pc:docMk/>
            <pc:sldMk cId="3551620090" sldId="2076136263"/>
            <ac:spMk id="7" creationId="{69511D55-34D4-45A0-8602-117128967C6C}"/>
          </ac:spMkLst>
        </pc:spChg>
        <pc:spChg chg="mod">
          <ac:chgData name="Roberto Tejero" userId="df99c9947d6af889" providerId="LiveId" clId="{3A6A6F07-5EE8-4773-8AAC-F3B2764F0AE3}" dt="2021-01-10T20:13:58.667" v="185" actId="20577"/>
          <ac:spMkLst>
            <pc:docMk/>
            <pc:sldMk cId="3551620090" sldId="2076136263"/>
            <ac:spMk id="9" creationId="{45C40D03-0ACA-4055-8A76-253AAF2DB6F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1/11/2021 10:15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1/11/2021 10:15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4.png"/><Relationship Id="rId18" Type="http://schemas.openxmlformats.org/officeDocument/2006/relationships/image" Target="../media/image16.png"/><Relationship Id="rId3" Type="http://schemas.openxmlformats.org/officeDocument/2006/relationships/image" Target="../media/image4.emf"/><Relationship Id="rId7" Type="http://schemas.openxmlformats.org/officeDocument/2006/relationships/image" Target="../media/image20.emf"/><Relationship Id="rId12" Type="http://schemas.openxmlformats.org/officeDocument/2006/relationships/image" Target="../media/image11.png"/><Relationship Id="rId17" Type="http://schemas.openxmlformats.org/officeDocument/2006/relationships/image" Target="../media/image15.png"/><Relationship Id="rId2" Type="http://schemas.openxmlformats.org/officeDocument/2006/relationships/oleObject" Target="../embeddings/oleObject14.bin"/><Relationship Id="rId16"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24.svg"/><Relationship Id="rId5" Type="http://schemas.openxmlformats.org/officeDocument/2006/relationships/image" Target="../media/image6.emf"/><Relationship Id="rId15" Type="http://schemas.openxmlformats.org/officeDocument/2006/relationships/image" Target="../media/image12.png"/><Relationship Id="rId10" Type="http://schemas.openxmlformats.org/officeDocument/2006/relationships/image" Target="../media/image23.png"/><Relationship Id="rId19" Type="http://schemas.openxmlformats.org/officeDocument/2006/relationships/image" Target="../media/image17.png"/><Relationship Id="rId4" Type="http://schemas.openxmlformats.org/officeDocument/2006/relationships/oleObject" Target="../embeddings/oleObject13.bin"/><Relationship Id="rId9" Type="http://schemas.openxmlformats.org/officeDocument/2006/relationships/image" Target="../media/image22.svg"/><Relationship Id="rId14" Type="http://schemas.openxmlformats.org/officeDocument/2006/relationships/image" Target="../media/image1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6"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1.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9.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9.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501889" y="2377869"/>
            <a:ext cx="1851408" cy="1347955"/>
          </a:xfrm>
          <a:prstGeom prst="rect">
            <a:avLst/>
          </a:prstGeom>
        </p:spPr>
      </p:pic>
      <p:pic>
        <p:nvPicPr>
          <p:cNvPr id="22" name="Imagen 21">
            <a:extLst>
              <a:ext uri="{FF2B5EF4-FFF2-40B4-BE49-F238E27FC236}">
                <a16:creationId xmlns:a16="http://schemas.microsoft.com/office/drawing/2014/main" id="{B75CD3E6-5E73-4C16-AAED-15D63191C6A4}"/>
              </a:ext>
            </a:extLst>
          </p:cNvPr>
          <p:cNvPicPr>
            <a:picLocks noChangeAspect="1"/>
          </p:cNvPicPr>
          <p:nvPr userDrawn="1"/>
        </p:nvPicPr>
        <p:blipFill>
          <a:blip r:embed="rId12"/>
          <a:stretch>
            <a:fillRect/>
          </a:stretch>
        </p:blipFill>
        <p:spPr>
          <a:xfrm>
            <a:off x="6280496" y="5133072"/>
            <a:ext cx="2243624" cy="690346"/>
          </a:xfrm>
          <a:prstGeom prst="rect">
            <a:avLst/>
          </a:prstGeom>
        </p:spPr>
      </p:pic>
      <p:pic>
        <p:nvPicPr>
          <p:cNvPr id="23" name="Imagen 22">
            <a:extLst>
              <a:ext uri="{FF2B5EF4-FFF2-40B4-BE49-F238E27FC236}">
                <a16:creationId xmlns:a16="http://schemas.microsoft.com/office/drawing/2014/main" id="{0282E3B8-9E8D-45BD-99EB-4A55D6DE86A7}"/>
              </a:ext>
            </a:extLst>
          </p:cNvPr>
          <p:cNvPicPr>
            <a:picLocks noChangeAspect="1"/>
          </p:cNvPicPr>
          <p:nvPr userDrawn="1"/>
        </p:nvPicPr>
        <p:blipFill>
          <a:blip r:embed="rId13"/>
          <a:stretch>
            <a:fillRect/>
          </a:stretch>
        </p:blipFill>
        <p:spPr>
          <a:xfrm>
            <a:off x="6585173" y="5797267"/>
            <a:ext cx="1582743" cy="586201"/>
          </a:xfrm>
          <a:prstGeom prst="rect">
            <a:avLst/>
          </a:prstGeom>
        </p:spPr>
      </p:pic>
      <p:pic>
        <p:nvPicPr>
          <p:cNvPr id="24" name="Imagen 23">
            <a:extLst>
              <a:ext uri="{FF2B5EF4-FFF2-40B4-BE49-F238E27FC236}">
                <a16:creationId xmlns:a16="http://schemas.microsoft.com/office/drawing/2014/main" id="{A923A22D-56B9-40EE-9C55-10FA74198906}"/>
              </a:ext>
            </a:extLst>
          </p:cNvPr>
          <p:cNvPicPr>
            <a:picLocks noChangeAspect="1"/>
          </p:cNvPicPr>
          <p:nvPr userDrawn="1"/>
        </p:nvPicPr>
        <p:blipFill>
          <a:blip r:embed="rId14"/>
          <a:stretch>
            <a:fillRect/>
          </a:stretch>
        </p:blipFill>
        <p:spPr>
          <a:xfrm>
            <a:off x="1742944" y="5168113"/>
            <a:ext cx="2015855" cy="620263"/>
          </a:xfrm>
          <a:prstGeom prst="rect">
            <a:avLst/>
          </a:prstGeom>
        </p:spPr>
      </p:pic>
      <p:pic>
        <p:nvPicPr>
          <p:cNvPr id="25" name="Imagen 24">
            <a:extLst>
              <a:ext uri="{FF2B5EF4-FFF2-40B4-BE49-F238E27FC236}">
                <a16:creationId xmlns:a16="http://schemas.microsoft.com/office/drawing/2014/main" id="{043DC64D-D724-4FCD-8A76-089C9D2E4766}"/>
              </a:ext>
            </a:extLst>
          </p:cNvPr>
          <p:cNvPicPr>
            <a:picLocks noChangeAspect="1"/>
          </p:cNvPicPr>
          <p:nvPr userDrawn="1"/>
        </p:nvPicPr>
        <p:blipFill>
          <a:blip r:embed="rId15"/>
          <a:stretch>
            <a:fillRect/>
          </a:stretch>
        </p:blipFill>
        <p:spPr>
          <a:xfrm>
            <a:off x="4058691" y="5210611"/>
            <a:ext cx="2144054" cy="560669"/>
          </a:xfrm>
          <a:prstGeom prst="rect">
            <a:avLst/>
          </a:prstGeom>
        </p:spPr>
      </p:pic>
      <p:pic>
        <p:nvPicPr>
          <p:cNvPr id="26" name="Imagen 25">
            <a:extLst>
              <a:ext uri="{FF2B5EF4-FFF2-40B4-BE49-F238E27FC236}">
                <a16:creationId xmlns:a16="http://schemas.microsoft.com/office/drawing/2014/main" id="{FF5321DF-EF7E-4B5E-A152-24BE6F080AD5}"/>
              </a:ext>
            </a:extLst>
          </p:cNvPr>
          <p:cNvPicPr>
            <a:picLocks noChangeAspect="1"/>
          </p:cNvPicPr>
          <p:nvPr userDrawn="1"/>
        </p:nvPicPr>
        <p:blipFill>
          <a:blip r:embed="rId16"/>
          <a:stretch>
            <a:fillRect/>
          </a:stretch>
        </p:blipFill>
        <p:spPr>
          <a:xfrm>
            <a:off x="1946157" y="5911986"/>
            <a:ext cx="1905154" cy="586201"/>
          </a:xfrm>
          <a:prstGeom prst="rect">
            <a:avLst/>
          </a:prstGeom>
        </p:spPr>
      </p:pic>
      <p:pic>
        <p:nvPicPr>
          <p:cNvPr id="29" name="Imagen 28">
            <a:extLst>
              <a:ext uri="{FF2B5EF4-FFF2-40B4-BE49-F238E27FC236}">
                <a16:creationId xmlns:a16="http://schemas.microsoft.com/office/drawing/2014/main" id="{D825F2D6-D78D-40F2-A40C-3967039FFEA3}"/>
              </a:ext>
            </a:extLst>
          </p:cNvPr>
          <p:cNvPicPr>
            <a:picLocks noChangeAspect="1"/>
          </p:cNvPicPr>
          <p:nvPr userDrawn="1"/>
        </p:nvPicPr>
        <p:blipFill>
          <a:blip r:embed="rId17"/>
          <a:stretch>
            <a:fillRect/>
          </a:stretch>
        </p:blipFill>
        <p:spPr>
          <a:xfrm>
            <a:off x="4305306" y="6000501"/>
            <a:ext cx="1800350" cy="409170"/>
          </a:xfrm>
          <a:prstGeom prst="rect">
            <a:avLst/>
          </a:prstGeom>
        </p:spPr>
      </p:pic>
      <p:pic>
        <p:nvPicPr>
          <p:cNvPr id="30" name="Imagen 29">
            <a:extLst>
              <a:ext uri="{FF2B5EF4-FFF2-40B4-BE49-F238E27FC236}">
                <a16:creationId xmlns:a16="http://schemas.microsoft.com/office/drawing/2014/main" id="{7DAE5DC0-5DAF-403E-B70D-110E95E1B9E8}"/>
              </a:ext>
            </a:extLst>
          </p:cNvPr>
          <p:cNvPicPr>
            <a:picLocks noChangeAspect="1"/>
          </p:cNvPicPr>
          <p:nvPr userDrawn="1"/>
        </p:nvPicPr>
        <p:blipFill>
          <a:blip r:embed="rId18"/>
          <a:stretch>
            <a:fillRect/>
          </a:stretch>
        </p:blipFill>
        <p:spPr>
          <a:xfrm>
            <a:off x="8653606" y="5054665"/>
            <a:ext cx="1839530" cy="567666"/>
          </a:xfrm>
          <a:prstGeom prst="rect">
            <a:avLst/>
          </a:prstGeom>
        </p:spPr>
      </p:pic>
      <p:pic>
        <p:nvPicPr>
          <p:cNvPr id="32" name="Imagen 31">
            <a:extLst>
              <a:ext uri="{FF2B5EF4-FFF2-40B4-BE49-F238E27FC236}">
                <a16:creationId xmlns:a16="http://schemas.microsoft.com/office/drawing/2014/main" id="{C8F8E564-BE83-4AEA-90B2-49FD63919F1C}"/>
              </a:ext>
            </a:extLst>
          </p:cNvPr>
          <p:cNvPicPr>
            <a:picLocks noChangeAspect="1"/>
          </p:cNvPicPr>
          <p:nvPr userDrawn="1"/>
        </p:nvPicPr>
        <p:blipFill>
          <a:blip r:embed="rId19"/>
          <a:stretch>
            <a:fillRect/>
          </a:stretch>
        </p:blipFill>
        <p:spPr>
          <a:xfrm>
            <a:off x="8647433" y="5788376"/>
            <a:ext cx="1839529" cy="63417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14" name="Imagen 13">
            <a:extLst>
              <a:ext uri="{FF2B5EF4-FFF2-40B4-BE49-F238E27FC236}">
                <a16:creationId xmlns:a16="http://schemas.microsoft.com/office/drawing/2014/main" id="{C6E9E77C-E356-4B0C-96DF-2BA316D89FDC}"/>
              </a:ext>
            </a:extLst>
          </p:cNvPr>
          <p:cNvPicPr>
            <a:picLocks noChangeAspect="1"/>
          </p:cNvPicPr>
          <p:nvPr userDrawn="1"/>
        </p:nvPicPr>
        <p:blipFill>
          <a:blip r:embed="rId9"/>
          <a:stretch>
            <a:fillRect/>
          </a:stretch>
        </p:blipFill>
        <p:spPr>
          <a:xfrm>
            <a:off x="535251" y="4091351"/>
            <a:ext cx="3299139" cy="1015120"/>
          </a:xfrm>
          <a:prstGeom prst="rect">
            <a:avLst/>
          </a:prstGeom>
        </p:spPr>
      </p:pic>
      <p:pic>
        <p:nvPicPr>
          <p:cNvPr id="15" name="Imagen 14">
            <a:extLst>
              <a:ext uri="{FF2B5EF4-FFF2-40B4-BE49-F238E27FC236}">
                <a16:creationId xmlns:a16="http://schemas.microsoft.com/office/drawing/2014/main" id="{8B164F7D-AA37-453D-944E-1CA64595741A}"/>
              </a:ext>
            </a:extLst>
          </p:cNvPr>
          <p:cNvPicPr>
            <a:picLocks noChangeAspect="1"/>
          </p:cNvPicPr>
          <p:nvPr userDrawn="1"/>
        </p:nvPicPr>
        <p:blipFill>
          <a:blip r:embed="rId10"/>
          <a:stretch>
            <a:fillRect/>
          </a:stretch>
        </p:blipFill>
        <p:spPr>
          <a:xfrm>
            <a:off x="836952" y="5359947"/>
            <a:ext cx="3152727" cy="824437"/>
          </a:xfrm>
          <a:prstGeom prst="rect">
            <a:avLst/>
          </a:prstGeom>
        </p:spPr>
      </p:pic>
      <p:pic>
        <p:nvPicPr>
          <p:cNvPr id="16" name="Imagen 15">
            <a:extLst>
              <a:ext uri="{FF2B5EF4-FFF2-40B4-BE49-F238E27FC236}">
                <a16:creationId xmlns:a16="http://schemas.microsoft.com/office/drawing/2014/main" id="{E9DF1008-514B-49F3-9F07-D600842C96BC}"/>
              </a:ext>
            </a:extLst>
          </p:cNvPr>
          <p:cNvPicPr>
            <a:picLocks noChangeAspect="1"/>
          </p:cNvPicPr>
          <p:nvPr userDrawn="1"/>
        </p:nvPicPr>
        <p:blipFill>
          <a:blip r:embed="rId11"/>
          <a:stretch>
            <a:fillRect/>
          </a:stretch>
        </p:blipFill>
        <p:spPr>
          <a:xfrm>
            <a:off x="8701034" y="3081791"/>
            <a:ext cx="2801436" cy="861980"/>
          </a:xfrm>
          <a:prstGeom prst="rect">
            <a:avLst/>
          </a:prstGeom>
        </p:spPr>
      </p:pic>
      <p:pic>
        <p:nvPicPr>
          <p:cNvPr id="17" name="Imagen 16">
            <a:extLst>
              <a:ext uri="{FF2B5EF4-FFF2-40B4-BE49-F238E27FC236}">
                <a16:creationId xmlns:a16="http://schemas.microsoft.com/office/drawing/2014/main" id="{E9FAF30B-4042-48BB-98E8-E12F2EEDA39B}"/>
              </a:ext>
            </a:extLst>
          </p:cNvPr>
          <p:cNvPicPr>
            <a:picLocks noChangeAspect="1"/>
          </p:cNvPicPr>
          <p:nvPr userDrawn="1"/>
        </p:nvPicPr>
        <p:blipFill>
          <a:blip r:embed="rId12"/>
          <a:stretch>
            <a:fillRect/>
          </a:stretch>
        </p:blipFill>
        <p:spPr>
          <a:xfrm>
            <a:off x="9075344" y="3970682"/>
            <a:ext cx="2327347" cy="861980"/>
          </a:xfrm>
          <a:prstGeom prst="rect">
            <a:avLst/>
          </a:prstGeom>
        </p:spPr>
      </p:pic>
      <p:pic>
        <p:nvPicPr>
          <p:cNvPr id="18" name="Imagen 17">
            <a:extLst>
              <a:ext uri="{FF2B5EF4-FFF2-40B4-BE49-F238E27FC236}">
                <a16:creationId xmlns:a16="http://schemas.microsoft.com/office/drawing/2014/main" id="{3EFC8083-AE76-49EF-8526-097ECE81018F}"/>
              </a:ext>
            </a:extLst>
          </p:cNvPr>
          <p:cNvPicPr>
            <a:picLocks noChangeAspect="1"/>
          </p:cNvPicPr>
          <p:nvPr userDrawn="1"/>
        </p:nvPicPr>
        <p:blipFill>
          <a:blip r:embed="rId13"/>
          <a:stretch>
            <a:fillRect/>
          </a:stretch>
        </p:blipFill>
        <p:spPr>
          <a:xfrm>
            <a:off x="5003367" y="4755776"/>
            <a:ext cx="2647327" cy="601665"/>
          </a:xfrm>
          <a:prstGeom prst="rect">
            <a:avLst/>
          </a:prstGeom>
        </p:spPr>
      </p:pic>
      <p:pic>
        <p:nvPicPr>
          <p:cNvPr id="19" name="Imagen 18">
            <a:extLst>
              <a:ext uri="{FF2B5EF4-FFF2-40B4-BE49-F238E27FC236}">
                <a16:creationId xmlns:a16="http://schemas.microsoft.com/office/drawing/2014/main" id="{DFE1F38C-47B2-4485-91B1-E87D12B8A4A8}"/>
              </a:ext>
            </a:extLst>
          </p:cNvPr>
          <p:cNvPicPr>
            <a:picLocks noChangeAspect="1"/>
          </p:cNvPicPr>
          <p:nvPr userDrawn="1"/>
        </p:nvPicPr>
        <p:blipFill>
          <a:blip r:embed="rId14"/>
          <a:stretch>
            <a:fillRect/>
          </a:stretch>
        </p:blipFill>
        <p:spPr>
          <a:xfrm>
            <a:off x="1025219" y="3037343"/>
            <a:ext cx="2594132" cy="800532"/>
          </a:xfrm>
          <a:prstGeom prst="rect">
            <a:avLst/>
          </a:prstGeom>
        </p:spPr>
      </p:pic>
      <p:pic>
        <p:nvPicPr>
          <p:cNvPr id="20" name="Imagen 19">
            <a:extLst>
              <a:ext uri="{FF2B5EF4-FFF2-40B4-BE49-F238E27FC236}">
                <a16:creationId xmlns:a16="http://schemas.microsoft.com/office/drawing/2014/main" id="{6155E075-3841-4561-AD84-2F729AA037BD}"/>
              </a:ext>
            </a:extLst>
          </p:cNvPr>
          <p:cNvPicPr>
            <a:picLocks noChangeAspect="1"/>
          </p:cNvPicPr>
          <p:nvPr userDrawn="1"/>
        </p:nvPicPr>
        <p:blipFill>
          <a:blip r:embed="rId15"/>
          <a:stretch>
            <a:fillRect/>
          </a:stretch>
        </p:blipFill>
        <p:spPr>
          <a:xfrm>
            <a:off x="9010948" y="5213153"/>
            <a:ext cx="2391743" cy="824551"/>
          </a:xfrm>
          <a:prstGeom prst="rect">
            <a:avLst/>
          </a:prstGeom>
        </p:spPr>
      </p:pic>
      <p:pic>
        <p:nvPicPr>
          <p:cNvPr id="21" name="Imagen 20">
            <a:extLst>
              <a:ext uri="{FF2B5EF4-FFF2-40B4-BE49-F238E27FC236}">
                <a16:creationId xmlns:a16="http://schemas.microsoft.com/office/drawing/2014/main" id="{970C8082-3B47-4C05-98CF-1C7EF1711AC4}"/>
              </a:ext>
            </a:extLst>
          </p:cNvPr>
          <p:cNvPicPr>
            <a:picLocks noChangeAspect="1"/>
          </p:cNvPicPr>
          <p:nvPr userDrawn="1"/>
        </p:nvPicPr>
        <p:blipFill>
          <a:blip r:embed="rId16"/>
          <a:stretch>
            <a:fillRect/>
          </a:stretch>
        </p:blipFill>
        <p:spPr>
          <a:xfrm>
            <a:off x="4831769" y="3336406"/>
            <a:ext cx="2964216" cy="912066"/>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1030416"/>
            <a:ext cx="4956705" cy="2215991"/>
          </a:xfrm>
        </p:spPr>
        <p:txBody>
          <a:bodyPr/>
          <a:lstStyle/>
          <a:p>
            <a:r>
              <a:rPr lang="es-ES" dirty="0"/>
              <a:t>Saca partido de la Inteligencia Artificial integrada en gráficos de </a:t>
            </a:r>
            <a:r>
              <a:rPr lang="es-ES" dirty="0" err="1"/>
              <a:t>Power</a:t>
            </a:r>
            <a:r>
              <a:rPr lang="es-ES" dirty="0"/>
              <a:t> BI</a:t>
            </a:r>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Ana Maria </a:t>
            </a:r>
            <a:r>
              <a:rPr lang="es-ES" dirty="0" err="1"/>
              <a:t>Bisbe</a:t>
            </a:r>
            <a:r>
              <a:rPr lang="es-ES" dirty="0"/>
              <a:t> York</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5510213" cy="553998"/>
          </a:xfrm>
        </p:spPr>
        <p:txBody>
          <a:bodyPr/>
          <a:lstStyle/>
          <a:p>
            <a:r>
              <a:rPr lang="en-US" dirty="0" err="1"/>
              <a:t>Consultora</a:t>
            </a:r>
            <a:r>
              <a:rPr lang="en-US" dirty="0"/>
              <a:t> y </a:t>
            </a:r>
            <a:r>
              <a:rPr lang="en-US" dirty="0" err="1"/>
              <a:t>formadora</a:t>
            </a:r>
            <a:r>
              <a:rPr lang="en-US" dirty="0"/>
              <a:t> </a:t>
            </a:r>
            <a:r>
              <a:rPr lang="en-US" dirty="0" err="1"/>
              <a:t>en</a:t>
            </a:r>
            <a:r>
              <a:rPr lang="en-US" dirty="0"/>
              <a:t> Business Intelligence | Microsoft Data Platform MVP.</a:t>
            </a:r>
            <a:endParaRPr lang="es-ES" dirty="0"/>
          </a:p>
        </p:txBody>
      </p:sp>
    </p:spTree>
    <p:extLst>
      <p:ext uri="{BB962C8B-B14F-4D97-AF65-F5344CB8AC3E}">
        <p14:creationId xmlns:p14="http://schemas.microsoft.com/office/powerpoint/2010/main" val="355162009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753928"/>
            <a:ext cx="4075714" cy="1723549"/>
          </a:xfrm>
        </p:spPr>
        <p:txBody>
          <a:bodyPr/>
          <a:lstStyle/>
          <a:p>
            <a:r>
              <a:rPr lang="es-ES" dirty="0"/>
              <a:t>Saca partido de la Inteligencia Artificial integrada en gráficos de </a:t>
            </a:r>
            <a:r>
              <a:rPr lang="es-ES" dirty="0" err="1"/>
              <a:t>Power</a:t>
            </a:r>
            <a:r>
              <a:rPr lang="es-ES" dirty="0"/>
              <a:t> BI</a:t>
            </a:r>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r>
              <a:rPr lang="es-ES" dirty="0"/>
              <a:t>Ana Maria </a:t>
            </a:r>
            <a:r>
              <a:rPr lang="es-ES" dirty="0" err="1"/>
              <a:t>Bisbe</a:t>
            </a:r>
            <a:r>
              <a:rPr lang="es-ES"/>
              <a:t> York</a:t>
            </a:r>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3200854"/>
            <a:ext cx="4075714" cy="646331"/>
          </a:xfrm>
        </p:spPr>
        <p:txBody>
          <a:bodyPr/>
          <a:lstStyle/>
          <a:p>
            <a:r>
              <a:rPr lang="en-US" dirty="0" err="1"/>
              <a:t>Consultora</a:t>
            </a:r>
            <a:r>
              <a:rPr lang="en-US" dirty="0"/>
              <a:t> y </a:t>
            </a:r>
            <a:r>
              <a:rPr lang="en-US" dirty="0" err="1"/>
              <a:t>formadora</a:t>
            </a:r>
            <a:r>
              <a:rPr lang="en-US" dirty="0"/>
              <a:t> </a:t>
            </a:r>
            <a:r>
              <a:rPr lang="en-US" dirty="0" err="1"/>
              <a:t>en</a:t>
            </a:r>
            <a:r>
              <a:rPr lang="en-US" dirty="0"/>
              <a:t> Business Intelligence | Microsoft Data Platform MVP.</a:t>
            </a:r>
            <a:endParaRPr lang="es-ES" dirty="0"/>
          </a:p>
          <a:p>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3.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681</TotalTime>
  <Words>69</Words>
  <Application>Microsoft Office PowerPoint</Application>
  <PresentationFormat>Panorámica</PresentationFormat>
  <Paragraphs>9</Paragraphs>
  <Slides>8</Slides>
  <Notes>0</Notes>
  <HiddenSlides>0</HiddenSlides>
  <MMClips>0</MMClips>
  <ScaleCrop>false</ScaleCrop>
  <HeadingPairs>
    <vt:vector size="8" baseType="variant">
      <vt:variant>
        <vt:lpstr>Fuentes usadas</vt:lpstr>
      </vt:variant>
      <vt:variant>
        <vt:i4>7</vt:i4>
      </vt:variant>
      <vt:variant>
        <vt:lpstr>Tema</vt:lpstr>
      </vt:variant>
      <vt:variant>
        <vt:i4>3</vt:i4>
      </vt:variant>
      <vt:variant>
        <vt:lpstr>Servidores OLE incrustados</vt:lpstr>
      </vt:variant>
      <vt:variant>
        <vt:i4>1</vt:i4>
      </vt:variant>
      <vt:variant>
        <vt:lpstr>Títulos de diapositiva</vt:lpstr>
      </vt:variant>
      <vt:variant>
        <vt:i4>8</vt:i4>
      </vt:variant>
    </vt:vector>
  </HeadingPairs>
  <TitlesOfParts>
    <vt:vector size="19"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16 Enero 2021</vt:lpstr>
      <vt:lpstr>Saca partido de la Inteligencia Artificial integrada en gráficos de Power BI</vt:lpstr>
      <vt:lpstr>Presentación de PowerPoint</vt:lpstr>
      <vt:lpstr>Presentación de PowerPoint</vt:lpstr>
      <vt:lpstr>Presentación de PowerPoint</vt:lpstr>
      <vt:lpstr>Presentación de PowerPoint</vt:lpstr>
      <vt:lpstr>¿Preguntas?</vt:lpstr>
      <vt:lpstr>Saca partido de la Inteligencia Artificial integrada en gráficos de Power BI</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56</cp:revision>
  <dcterms:created xsi:type="dcterms:W3CDTF">2019-08-09T15:41:27Z</dcterms:created>
  <dcterms:modified xsi:type="dcterms:W3CDTF">2021-01-11T09:15:49Z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