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7741" autoAdjust="0"/>
    <p:restoredTop sz="94631" autoAdjust="0"/>
  </p:normalViewPr>
  <p:slideViewPr>
    <p:cSldViewPr snapToGrid="0">
      <p:cViewPr>
        <p:scale>
          <a:sx n="66" d="100"/>
          <a:sy n="66" d="100"/>
        </p:scale>
        <p:origin x="2154" y="116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319D280D-2F49-4D90-9649-BA4E182FE8CA}"/>
    <pc:docChg chg="custSel modSld">
      <pc:chgData name="Roberto Tejero" userId="df99c9947d6af889" providerId="LiveId" clId="{319D280D-2F49-4D90-9649-BA4E182FE8CA}" dt="2021-01-10T20:10:03.913" v="24" actId="14100"/>
      <pc:docMkLst>
        <pc:docMk/>
      </pc:docMkLst>
      <pc:sldChg chg="delSp modSp mod">
        <pc:chgData name="Roberto Tejero" userId="df99c9947d6af889" providerId="LiveId" clId="{319D280D-2F49-4D90-9649-BA4E182FE8CA}" dt="2021-01-10T20:10:03.913" v="24" actId="14100"/>
        <pc:sldMkLst>
          <pc:docMk/>
          <pc:sldMk cId="4095216866" sldId="2076136262"/>
        </pc:sldMkLst>
        <pc:spChg chg="mod">
          <ac:chgData name="Roberto Tejero" userId="df99c9947d6af889" providerId="LiveId" clId="{319D280D-2F49-4D90-9649-BA4E182FE8CA}" dt="2021-01-10T20:09:27.770" v="0"/>
          <ac:spMkLst>
            <pc:docMk/>
            <pc:sldMk cId="4095216866" sldId="2076136262"/>
            <ac:spMk id="2" creationId="{0626A76E-B9E1-43DE-894F-7F636E821576}"/>
          </ac:spMkLst>
        </pc:spChg>
        <pc:spChg chg="mod">
          <ac:chgData name="Roberto Tejero" userId="df99c9947d6af889" providerId="LiveId" clId="{319D280D-2F49-4D90-9649-BA4E182FE8CA}" dt="2021-01-10T20:10:01.052" v="23" actId="14100"/>
          <ac:spMkLst>
            <pc:docMk/>
            <pc:sldMk cId="4095216866" sldId="2076136262"/>
            <ac:spMk id="3" creationId="{CE7F95F9-74E0-445F-A3BF-CDBCBC1B21DE}"/>
          </ac:spMkLst>
        </pc:spChg>
        <pc:spChg chg="mod">
          <ac:chgData name="Roberto Tejero" userId="df99c9947d6af889" providerId="LiveId" clId="{319D280D-2F49-4D90-9649-BA4E182FE8CA}" dt="2021-01-10T20:10:03.913" v="24" actId="14100"/>
          <ac:spMkLst>
            <pc:docMk/>
            <pc:sldMk cId="4095216866" sldId="2076136262"/>
            <ac:spMk id="5" creationId="{087C93F1-B345-43F6-88F9-A852BDE767E4}"/>
          </ac:spMkLst>
        </pc:spChg>
        <pc:spChg chg="del">
          <ac:chgData name="Roberto Tejero" userId="df99c9947d6af889" providerId="LiveId" clId="{319D280D-2F49-4D90-9649-BA4E182FE8CA}" dt="2021-01-10T20:09:30.492" v="1" actId="478"/>
          <ac:spMkLst>
            <pc:docMk/>
            <pc:sldMk cId="4095216866" sldId="2076136262"/>
            <ac:spMk id="7" creationId="{8EF35D44-2C5B-40E9-B454-F56774A87418}"/>
          </ac:spMkLst>
        </pc:spChg>
        <pc:spChg chg="del">
          <ac:chgData name="Roberto Tejero" userId="df99c9947d6af889" providerId="LiveId" clId="{319D280D-2F49-4D90-9649-BA4E182FE8CA}" dt="2021-01-10T20:09:32.928" v="2" actId="478"/>
          <ac:spMkLst>
            <pc:docMk/>
            <pc:sldMk cId="4095216866" sldId="2076136262"/>
            <ac:spMk id="8" creationId="{B5A653BA-DCA7-4396-B752-FF12285E0B3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1/11/2021 10:15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1/11/2021 10:15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4.png"/><Relationship Id="rId18" Type="http://schemas.openxmlformats.org/officeDocument/2006/relationships/image" Target="../media/image16.png"/><Relationship Id="rId3" Type="http://schemas.openxmlformats.org/officeDocument/2006/relationships/image" Target="../media/image4.emf"/><Relationship Id="rId7" Type="http://schemas.openxmlformats.org/officeDocument/2006/relationships/image" Target="../media/image20.emf"/><Relationship Id="rId12" Type="http://schemas.openxmlformats.org/officeDocument/2006/relationships/image" Target="../media/image11.png"/><Relationship Id="rId17" Type="http://schemas.openxmlformats.org/officeDocument/2006/relationships/image" Target="../media/image15.png"/><Relationship Id="rId2" Type="http://schemas.openxmlformats.org/officeDocument/2006/relationships/oleObject" Target="../embeddings/oleObject14.bin"/><Relationship Id="rId16"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24.svg"/><Relationship Id="rId5" Type="http://schemas.openxmlformats.org/officeDocument/2006/relationships/image" Target="../media/image6.emf"/><Relationship Id="rId15" Type="http://schemas.openxmlformats.org/officeDocument/2006/relationships/image" Target="../media/image12.png"/><Relationship Id="rId10" Type="http://schemas.openxmlformats.org/officeDocument/2006/relationships/image" Target="../media/image23.png"/><Relationship Id="rId19" Type="http://schemas.openxmlformats.org/officeDocument/2006/relationships/image" Target="../media/image17.png"/><Relationship Id="rId4" Type="http://schemas.openxmlformats.org/officeDocument/2006/relationships/oleObject" Target="../embeddings/oleObject13.bin"/><Relationship Id="rId9" Type="http://schemas.openxmlformats.org/officeDocument/2006/relationships/image" Target="../media/image22.svg"/><Relationship Id="rId14" Type="http://schemas.openxmlformats.org/officeDocument/2006/relationships/image" Target="../media/image1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6"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1.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9.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9.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501889" y="2377869"/>
            <a:ext cx="1851408" cy="1347955"/>
          </a:xfrm>
          <a:prstGeom prst="rect">
            <a:avLst/>
          </a:prstGeom>
        </p:spPr>
      </p:pic>
      <p:pic>
        <p:nvPicPr>
          <p:cNvPr id="22" name="Imagen 21">
            <a:extLst>
              <a:ext uri="{FF2B5EF4-FFF2-40B4-BE49-F238E27FC236}">
                <a16:creationId xmlns:a16="http://schemas.microsoft.com/office/drawing/2014/main" id="{15DBC3FD-8467-49FB-BC5D-38337A5B5C68}"/>
              </a:ext>
            </a:extLst>
          </p:cNvPr>
          <p:cNvPicPr>
            <a:picLocks noChangeAspect="1"/>
          </p:cNvPicPr>
          <p:nvPr userDrawn="1"/>
        </p:nvPicPr>
        <p:blipFill>
          <a:blip r:embed="rId12"/>
          <a:stretch>
            <a:fillRect/>
          </a:stretch>
        </p:blipFill>
        <p:spPr>
          <a:xfrm>
            <a:off x="6280496" y="5133072"/>
            <a:ext cx="2243624" cy="690346"/>
          </a:xfrm>
          <a:prstGeom prst="rect">
            <a:avLst/>
          </a:prstGeom>
        </p:spPr>
      </p:pic>
      <p:pic>
        <p:nvPicPr>
          <p:cNvPr id="23" name="Imagen 22">
            <a:extLst>
              <a:ext uri="{FF2B5EF4-FFF2-40B4-BE49-F238E27FC236}">
                <a16:creationId xmlns:a16="http://schemas.microsoft.com/office/drawing/2014/main" id="{8F394670-26B1-40FB-AB26-DD52869762F3}"/>
              </a:ext>
            </a:extLst>
          </p:cNvPr>
          <p:cNvPicPr>
            <a:picLocks noChangeAspect="1"/>
          </p:cNvPicPr>
          <p:nvPr userDrawn="1"/>
        </p:nvPicPr>
        <p:blipFill>
          <a:blip r:embed="rId13"/>
          <a:stretch>
            <a:fillRect/>
          </a:stretch>
        </p:blipFill>
        <p:spPr>
          <a:xfrm>
            <a:off x="6585173" y="5797267"/>
            <a:ext cx="1582743" cy="586201"/>
          </a:xfrm>
          <a:prstGeom prst="rect">
            <a:avLst/>
          </a:prstGeom>
        </p:spPr>
      </p:pic>
      <p:pic>
        <p:nvPicPr>
          <p:cNvPr id="24" name="Imagen 23">
            <a:extLst>
              <a:ext uri="{FF2B5EF4-FFF2-40B4-BE49-F238E27FC236}">
                <a16:creationId xmlns:a16="http://schemas.microsoft.com/office/drawing/2014/main" id="{33314C2D-2BBB-4517-B0B1-DA86A7D95C7E}"/>
              </a:ext>
            </a:extLst>
          </p:cNvPr>
          <p:cNvPicPr>
            <a:picLocks noChangeAspect="1"/>
          </p:cNvPicPr>
          <p:nvPr userDrawn="1"/>
        </p:nvPicPr>
        <p:blipFill>
          <a:blip r:embed="rId14"/>
          <a:stretch>
            <a:fillRect/>
          </a:stretch>
        </p:blipFill>
        <p:spPr>
          <a:xfrm>
            <a:off x="1742944" y="5168113"/>
            <a:ext cx="2015855" cy="620263"/>
          </a:xfrm>
          <a:prstGeom prst="rect">
            <a:avLst/>
          </a:prstGeom>
        </p:spPr>
      </p:pic>
      <p:pic>
        <p:nvPicPr>
          <p:cNvPr id="25" name="Imagen 24">
            <a:extLst>
              <a:ext uri="{FF2B5EF4-FFF2-40B4-BE49-F238E27FC236}">
                <a16:creationId xmlns:a16="http://schemas.microsoft.com/office/drawing/2014/main" id="{35D658B7-D58A-414D-BE5C-B7E091C82358}"/>
              </a:ext>
            </a:extLst>
          </p:cNvPr>
          <p:cNvPicPr>
            <a:picLocks noChangeAspect="1"/>
          </p:cNvPicPr>
          <p:nvPr userDrawn="1"/>
        </p:nvPicPr>
        <p:blipFill>
          <a:blip r:embed="rId15"/>
          <a:stretch>
            <a:fillRect/>
          </a:stretch>
        </p:blipFill>
        <p:spPr>
          <a:xfrm>
            <a:off x="4058691" y="5210611"/>
            <a:ext cx="2144054" cy="560669"/>
          </a:xfrm>
          <a:prstGeom prst="rect">
            <a:avLst/>
          </a:prstGeom>
        </p:spPr>
      </p:pic>
      <p:pic>
        <p:nvPicPr>
          <p:cNvPr id="26" name="Imagen 25">
            <a:extLst>
              <a:ext uri="{FF2B5EF4-FFF2-40B4-BE49-F238E27FC236}">
                <a16:creationId xmlns:a16="http://schemas.microsoft.com/office/drawing/2014/main" id="{D5E28FA5-FB74-46A0-8ED4-7E09D641C614}"/>
              </a:ext>
            </a:extLst>
          </p:cNvPr>
          <p:cNvPicPr>
            <a:picLocks noChangeAspect="1"/>
          </p:cNvPicPr>
          <p:nvPr userDrawn="1"/>
        </p:nvPicPr>
        <p:blipFill>
          <a:blip r:embed="rId16"/>
          <a:stretch>
            <a:fillRect/>
          </a:stretch>
        </p:blipFill>
        <p:spPr>
          <a:xfrm>
            <a:off x="1946157" y="5911986"/>
            <a:ext cx="1905154" cy="586201"/>
          </a:xfrm>
          <a:prstGeom prst="rect">
            <a:avLst/>
          </a:prstGeom>
        </p:spPr>
      </p:pic>
      <p:pic>
        <p:nvPicPr>
          <p:cNvPr id="29" name="Imagen 28">
            <a:extLst>
              <a:ext uri="{FF2B5EF4-FFF2-40B4-BE49-F238E27FC236}">
                <a16:creationId xmlns:a16="http://schemas.microsoft.com/office/drawing/2014/main" id="{7D85CC48-1C20-4597-B7D7-E22370D9EDBF}"/>
              </a:ext>
            </a:extLst>
          </p:cNvPr>
          <p:cNvPicPr>
            <a:picLocks noChangeAspect="1"/>
          </p:cNvPicPr>
          <p:nvPr userDrawn="1"/>
        </p:nvPicPr>
        <p:blipFill>
          <a:blip r:embed="rId17"/>
          <a:stretch>
            <a:fillRect/>
          </a:stretch>
        </p:blipFill>
        <p:spPr>
          <a:xfrm>
            <a:off x="4305306" y="6000501"/>
            <a:ext cx="1800350" cy="409170"/>
          </a:xfrm>
          <a:prstGeom prst="rect">
            <a:avLst/>
          </a:prstGeom>
        </p:spPr>
      </p:pic>
      <p:pic>
        <p:nvPicPr>
          <p:cNvPr id="30" name="Imagen 29">
            <a:extLst>
              <a:ext uri="{FF2B5EF4-FFF2-40B4-BE49-F238E27FC236}">
                <a16:creationId xmlns:a16="http://schemas.microsoft.com/office/drawing/2014/main" id="{C661FDCE-6EFC-4C30-88BC-76D266301F2B}"/>
              </a:ext>
            </a:extLst>
          </p:cNvPr>
          <p:cNvPicPr>
            <a:picLocks noChangeAspect="1"/>
          </p:cNvPicPr>
          <p:nvPr userDrawn="1"/>
        </p:nvPicPr>
        <p:blipFill>
          <a:blip r:embed="rId18"/>
          <a:stretch>
            <a:fillRect/>
          </a:stretch>
        </p:blipFill>
        <p:spPr>
          <a:xfrm>
            <a:off x="8653606" y="5054665"/>
            <a:ext cx="1839530" cy="567666"/>
          </a:xfrm>
          <a:prstGeom prst="rect">
            <a:avLst/>
          </a:prstGeom>
        </p:spPr>
      </p:pic>
      <p:pic>
        <p:nvPicPr>
          <p:cNvPr id="32" name="Imagen 31">
            <a:extLst>
              <a:ext uri="{FF2B5EF4-FFF2-40B4-BE49-F238E27FC236}">
                <a16:creationId xmlns:a16="http://schemas.microsoft.com/office/drawing/2014/main" id="{2D8B5B3B-D0B9-465B-AD58-B097CC6CA285}"/>
              </a:ext>
            </a:extLst>
          </p:cNvPr>
          <p:cNvPicPr>
            <a:picLocks noChangeAspect="1"/>
          </p:cNvPicPr>
          <p:nvPr userDrawn="1"/>
        </p:nvPicPr>
        <p:blipFill>
          <a:blip r:embed="rId19"/>
          <a:stretch>
            <a:fillRect/>
          </a:stretch>
        </p:blipFill>
        <p:spPr>
          <a:xfrm>
            <a:off x="8647433" y="5788376"/>
            <a:ext cx="1839529" cy="63417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14" name="Imagen 13">
            <a:extLst>
              <a:ext uri="{FF2B5EF4-FFF2-40B4-BE49-F238E27FC236}">
                <a16:creationId xmlns:a16="http://schemas.microsoft.com/office/drawing/2014/main" id="{CD9F7A1F-22E7-48C1-8A76-E7072E6B64B9}"/>
              </a:ext>
            </a:extLst>
          </p:cNvPr>
          <p:cNvPicPr>
            <a:picLocks noChangeAspect="1"/>
          </p:cNvPicPr>
          <p:nvPr userDrawn="1"/>
        </p:nvPicPr>
        <p:blipFill>
          <a:blip r:embed="rId9"/>
          <a:stretch>
            <a:fillRect/>
          </a:stretch>
        </p:blipFill>
        <p:spPr>
          <a:xfrm>
            <a:off x="535251" y="4091351"/>
            <a:ext cx="3299139" cy="1015120"/>
          </a:xfrm>
          <a:prstGeom prst="rect">
            <a:avLst/>
          </a:prstGeom>
        </p:spPr>
      </p:pic>
      <p:pic>
        <p:nvPicPr>
          <p:cNvPr id="15" name="Imagen 14">
            <a:extLst>
              <a:ext uri="{FF2B5EF4-FFF2-40B4-BE49-F238E27FC236}">
                <a16:creationId xmlns:a16="http://schemas.microsoft.com/office/drawing/2014/main" id="{BD579097-3E3C-4818-B350-B7141F6978C2}"/>
              </a:ext>
            </a:extLst>
          </p:cNvPr>
          <p:cNvPicPr>
            <a:picLocks noChangeAspect="1"/>
          </p:cNvPicPr>
          <p:nvPr userDrawn="1"/>
        </p:nvPicPr>
        <p:blipFill>
          <a:blip r:embed="rId10"/>
          <a:stretch>
            <a:fillRect/>
          </a:stretch>
        </p:blipFill>
        <p:spPr>
          <a:xfrm>
            <a:off x="836952" y="5359947"/>
            <a:ext cx="3152727" cy="824437"/>
          </a:xfrm>
          <a:prstGeom prst="rect">
            <a:avLst/>
          </a:prstGeom>
        </p:spPr>
      </p:pic>
      <p:pic>
        <p:nvPicPr>
          <p:cNvPr id="16" name="Imagen 15">
            <a:extLst>
              <a:ext uri="{FF2B5EF4-FFF2-40B4-BE49-F238E27FC236}">
                <a16:creationId xmlns:a16="http://schemas.microsoft.com/office/drawing/2014/main" id="{6689DC51-4D9C-4A87-BD5A-2F37BE42DF48}"/>
              </a:ext>
            </a:extLst>
          </p:cNvPr>
          <p:cNvPicPr>
            <a:picLocks noChangeAspect="1"/>
          </p:cNvPicPr>
          <p:nvPr userDrawn="1"/>
        </p:nvPicPr>
        <p:blipFill>
          <a:blip r:embed="rId11"/>
          <a:stretch>
            <a:fillRect/>
          </a:stretch>
        </p:blipFill>
        <p:spPr>
          <a:xfrm>
            <a:off x="8701034" y="3081791"/>
            <a:ext cx="2801436" cy="861980"/>
          </a:xfrm>
          <a:prstGeom prst="rect">
            <a:avLst/>
          </a:prstGeom>
        </p:spPr>
      </p:pic>
      <p:pic>
        <p:nvPicPr>
          <p:cNvPr id="17" name="Imagen 16">
            <a:extLst>
              <a:ext uri="{FF2B5EF4-FFF2-40B4-BE49-F238E27FC236}">
                <a16:creationId xmlns:a16="http://schemas.microsoft.com/office/drawing/2014/main" id="{C67B985B-8965-45E6-B7CF-934629110288}"/>
              </a:ext>
            </a:extLst>
          </p:cNvPr>
          <p:cNvPicPr>
            <a:picLocks noChangeAspect="1"/>
          </p:cNvPicPr>
          <p:nvPr userDrawn="1"/>
        </p:nvPicPr>
        <p:blipFill>
          <a:blip r:embed="rId12"/>
          <a:stretch>
            <a:fillRect/>
          </a:stretch>
        </p:blipFill>
        <p:spPr>
          <a:xfrm>
            <a:off x="9075344" y="3970682"/>
            <a:ext cx="2327347" cy="861980"/>
          </a:xfrm>
          <a:prstGeom prst="rect">
            <a:avLst/>
          </a:prstGeom>
        </p:spPr>
      </p:pic>
      <p:pic>
        <p:nvPicPr>
          <p:cNvPr id="18" name="Imagen 17">
            <a:extLst>
              <a:ext uri="{FF2B5EF4-FFF2-40B4-BE49-F238E27FC236}">
                <a16:creationId xmlns:a16="http://schemas.microsoft.com/office/drawing/2014/main" id="{B18912ED-F896-4360-9D5F-5E25198ED675}"/>
              </a:ext>
            </a:extLst>
          </p:cNvPr>
          <p:cNvPicPr>
            <a:picLocks noChangeAspect="1"/>
          </p:cNvPicPr>
          <p:nvPr userDrawn="1"/>
        </p:nvPicPr>
        <p:blipFill>
          <a:blip r:embed="rId13"/>
          <a:stretch>
            <a:fillRect/>
          </a:stretch>
        </p:blipFill>
        <p:spPr>
          <a:xfrm>
            <a:off x="5003367" y="4755776"/>
            <a:ext cx="2647327" cy="601665"/>
          </a:xfrm>
          <a:prstGeom prst="rect">
            <a:avLst/>
          </a:prstGeom>
        </p:spPr>
      </p:pic>
      <p:pic>
        <p:nvPicPr>
          <p:cNvPr id="19" name="Imagen 18">
            <a:extLst>
              <a:ext uri="{FF2B5EF4-FFF2-40B4-BE49-F238E27FC236}">
                <a16:creationId xmlns:a16="http://schemas.microsoft.com/office/drawing/2014/main" id="{939332EE-DD5F-46FC-A07E-4568F3F87789}"/>
              </a:ext>
            </a:extLst>
          </p:cNvPr>
          <p:cNvPicPr>
            <a:picLocks noChangeAspect="1"/>
          </p:cNvPicPr>
          <p:nvPr userDrawn="1"/>
        </p:nvPicPr>
        <p:blipFill>
          <a:blip r:embed="rId14"/>
          <a:stretch>
            <a:fillRect/>
          </a:stretch>
        </p:blipFill>
        <p:spPr>
          <a:xfrm>
            <a:off x="1025219" y="3037343"/>
            <a:ext cx="2594132" cy="800532"/>
          </a:xfrm>
          <a:prstGeom prst="rect">
            <a:avLst/>
          </a:prstGeom>
        </p:spPr>
      </p:pic>
      <p:pic>
        <p:nvPicPr>
          <p:cNvPr id="20" name="Imagen 19">
            <a:extLst>
              <a:ext uri="{FF2B5EF4-FFF2-40B4-BE49-F238E27FC236}">
                <a16:creationId xmlns:a16="http://schemas.microsoft.com/office/drawing/2014/main" id="{3E11FD18-7829-416C-A9D0-5872227491DF}"/>
              </a:ext>
            </a:extLst>
          </p:cNvPr>
          <p:cNvPicPr>
            <a:picLocks noChangeAspect="1"/>
          </p:cNvPicPr>
          <p:nvPr userDrawn="1"/>
        </p:nvPicPr>
        <p:blipFill>
          <a:blip r:embed="rId15"/>
          <a:stretch>
            <a:fillRect/>
          </a:stretch>
        </p:blipFill>
        <p:spPr>
          <a:xfrm>
            <a:off x="9010948" y="5213153"/>
            <a:ext cx="2391743" cy="824551"/>
          </a:xfrm>
          <a:prstGeom prst="rect">
            <a:avLst/>
          </a:prstGeom>
        </p:spPr>
      </p:pic>
      <p:pic>
        <p:nvPicPr>
          <p:cNvPr id="21" name="Imagen 20">
            <a:extLst>
              <a:ext uri="{FF2B5EF4-FFF2-40B4-BE49-F238E27FC236}">
                <a16:creationId xmlns:a16="http://schemas.microsoft.com/office/drawing/2014/main" id="{99BBEF7B-4607-450C-B3D8-C7B0FF35B608}"/>
              </a:ext>
            </a:extLst>
          </p:cNvPr>
          <p:cNvPicPr>
            <a:picLocks noChangeAspect="1"/>
          </p:cNvPicPr>
          <p:nvPr userDrawn="1"/>
        </p:nvPicPr>
        <p:blipFill>
          <a:blip r:embed="rId16"/>
          <a:stretch>
            <a:fillRect/>
          </a:stretch>
        </p:blipFill>
        <p:spPr>
          <a:xfrm>
            <a:off x="4831769" y="3336406"/>
            <a:ext cx="2964216" cy="912066"/>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2138411"/>
            <a:ext cx="4956705" cy="1107996"/>
          </a:xfrm>
        </p:spPr>
        <p:txBody>
          <a:bodyPr/>
          <a:lstStyle/>
          <a:p>
            <a:r>
              <a:rPr lang="es-ES" dirty="0"/>
              <a:t>Inteligencia artificial en </a:t>
            </a:r>
            <a:r>
              <a:rPr lang="es-ES" dirty="0" err="1"/>
              <a:t>PowerBI</a:t>
            </a:r>
            <a:endParaRPr lang="es-ES" dirty="0"/>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Miguel Egea Gómez</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a:xfrm>
            <a:off x="584196" y="4286058"/>
            <a:ext cx="5510213" cy="276999"/>
          </a:xfrm>
        </p:spPr>
        <p:txBody>
          <a:bodyPr/>
          <a:lstStyle/>
          <a:p>
            <a:r>
              <a:rPr lang="en-US" dirty="0"/>
              <a:t>Mentor and Technical Advisor. (ex) MPV reconnect.</a:t>
            </a:r>
            <a:r>
              <a:rPr lang="es-ES" dirty="0"/>
              <a:t>. </a:t>
            </a:r>
          </a:p>
        </p:txBody>
      </p:sp>
    </p:spTree>
    <p:extLst>
      <p:ext uri="{BB962C8B-B14F-4D97-AF65-F5344CB8AC3E}">
        <p14:creationId xmlns:p14="http://schemas.microsoft.com/office/powerpoint/2010/main" val="355162009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1615703"/>
            <a:ext cx="4075714" cy="861774"/>
          </a:xfrm>
        </p:spPr>
        <p:txBody>
          <a:bodyPr/>
          <a:lstStyle/>
          <a:p>
            <a:r>
              <a:rPr lang="es-ES" dirty="0"/>
              <a:t>Inteligencia artificial en </a:t>
            </a:r>
            <a:r>
              <a:rPr lang="es-ES" dirty="0" err="1"/>
              <a:t>PowerBI</a:t>
            </a:r>
            <a:endParaRPr lang="es-ES" dirty="0"/>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a:xfrm>
            <a:off x="762990" y="2877196"/>
            <a:ext cx="4382323" cy="214348"/>
          </a:xfrm>
        </p:spPr>
        <p:txBody>
          <a:bodyPr/>
          <a:lstStyle/>
          <a:p>
            <a:r>
              <a:rPr lang="es-ES" dirty="0"/>
              <a:t>Miguel Egea Gomez</a:t>
            </a:r>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6" y="3200854"/>
            <a:ext cx="4382323" cy="430887"/>
          </a:xfrm>
        </p:spPr>
        <p:txBody>
          <a:bodyPr/>
          <a:lstStyle/>
          <a:p>
            <a:r>
              <a:rPr lang="en-US" dirty="0"/>
              <a:t>Mentor and Technical Advisor. (ex) MPV reconnect.</a:t>
            </a:r>
            <a:endParaRPr lang="es-ES" dirty="0"/>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White Template</Template>
  <TotalTime>681</TotalTime>
  <Words>50</Words>
  <Application>Microsoft Office PowerPoint</Application>
  <PresentationFormat>Panorámica</PresentationFormat>
  <Paragraphs>9</Paragraphs>
  <Slides>8</Slides>
  <Notes>0</Notes>
  <HiddenSlides>0</HiddenSlides>
  <MMClips>0</MMClips>
  <ScaleCrop>false</ScaleCrop>
  <HeadingPairs>
    <vt:vector size="8" baseType="variant">
      <vt:variant>
        <vt:lpstr>Fuentes usadas</vt:lpstr>
      </vt:variant>
      <vt:variant>
        <vt:i4>7</vt:i4>
      </vt:variant>
      <vt:variant>
        <vt:lpstr>Tema</vt:lpstr>
      </vt:variant>
      <vt:variant>
        <vt:i4>3</vt:i4>
      </vt:variant>
      <vt:variant>
        <vt:lpstr>Servidores OLE incrustados</vt:lpstr>
      </vt:variant>
      <vt:variant>
        <vt:i4>1</vt:i4>
      </vt:variant>
      <vt:variant>
        <vt:lpstr>Títulos de diapositiva</vt:lpstr>
      </vt:variant>
      <vt:variant>
        <vt:i4>8</vt:i4>
      </vt:variant>
    </vt:vector>
  </HeadingPairs>
  <TitlesOfParts>
    <vt:vector size="19"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Madrid – Spain 16 Enero 2021</vt:lpstr>
      <vt:lpstr>Inteligencia artificial en PowerBI</vt:lpstr>
      <vt:lpstr>Presentación de PowerPoint</vt:lpstr>
      <vt:lpstr>Presentación de PowerPoint</vt:lpstr>
      <vt:lpstr>Presentación de PowerPoint</vt:lpstr>
      <vt:lpstr>Presentación de PowerPoint</vt:lpstr>
      <vt:lpstr>¿Preguntas?</vt:lpstr>
      <vt:lpstr>Inteligencia artificial en PowerBI</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57</cp:revision>
  <dcterms:created xsi:type="dcterms:W3CDTF">2019-08-09T15:41:27Z</dcterms:created>
  <dcterms:modified xsi:type="dcterms:W3CDTF">2021-01-11T09:16:04Z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