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24197-E390-45A2-875A-2A0D7F9B1943}" v="1" dt="2021-01-10T15:27:50.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101" d="100"/>
          <a:sy n="101" d="100"/>
        </p:scale>
        <p:origin x="72" y="46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50624197-E390-45A2-875A-2A0D7F9B1943}"/>
    <pc:docChg chg="addSld delSld modSld modSection">
      <pc:chgData name="Roberto Tejero" userId="df99c9947d6af889" providerId="LiveId" clId="{50624197-E390-45A2-875A-2A0D7F9B1943}" dt="2021-01-10T20:12:50.547" v="29" actId="20577"/>
      <pc:docMkLst>
        <pc:docMk/>
      </pc:docMkLst>
      <pc:sldChg chg="del">
        <pc:chgData name="Roberto Tejero" userId="df99c9947d6af889" providerId="LiveId" clId="{50624197-E390-45A2-875A-2A0D7F9B1943}" dt="2021-01-10T15:27:52.004" v="1" actId="47"/>
        <pc:sldMkLst>
          <pc:docMk/>
          <pc:sldMk cId="3448830755" sldId="2076136256"/>
        </pc:sldMkLst>
      </pc:sldChg>
      <pc:sldChg chg="del">
        <pc:chgData name="Roberto Tejero" userId="df99c9947d6af889" providerId="LiveId" clId="{50624197-E390-45A2-875A-2A0D7F9B1943}" dt="2021-01-10T15:27:52.732" v="2" actId="47"/>
        <pc:sldMkLst>
          <pc:docMk/>
          <pc:sldMk cId="124482935" sldId="2076136261"/>
        </pc:sldMkLst>
      </pc:sldChg>
      <pc:sldChg chg="modSp mod">
        <pc:chgData name="Roberto Tejero" userId="df99c9947d6af889" providerId="LiveId" clId="{50624197-E390-45A2-875A-2A0D7F9B1943}" dt="2021-01-10T20:12:50.547" v="29" actId="20577"/>
        <pc:sldMkLst>
          <pc:docMk/>
          <pc:sldMk cId="4095216866" sldId="2076136262"/>
        </pc:sldMkLst>
        <pc:spChg chg="mod">
          <ac:chgData name="Roberto Tejero" userId="df99c9947d6af889" providerId="LiveId" clId="{50624197-E390-45A2-875A-2A0D7F9B1943}" dt="2021-01-10T20:12:17.570" v="3"/>
          <ac:spMkLst>
            <pc:docMk/>
            <pc:sldMk cId="4095216866" sldId="2076136262"/>
            <ac:spMk id="2" creationId="{0626A76E-B9E1-43DE-894F-7F636E821576}"/>
          </ac:spMkLst>
        </pc:spChg>
        <pc:spChg chg="mod">
          <ac:chgData name="Roberto Tejero" userId="df99c9947d6af889" providerId="LiveId" clId="{50624197-E390-45A2-875A-2A0D7F9B1943}" dt="2021-01-10T20:12:30.566" v="15" actId="20577"/>
          <ac:spMkLst>
            <pc:docMk/>
            <pc:sldMk cId="4095216866" sldId="2076136262"/>
            <ac:spMk id="3" creationId="{CE7F95F9-74E0-445F-A3BF-CDBCBC1B21DE}"/>
          </ac:spMkLst>
        </pc:spChg>
        <pc:spChg chg="mod">
          <ac:chgData name="Roberto Tejero" userId="df99c9947d6af889" providerId="LiveId" clId="{50624197-E390-45A2-875A-2A0D7F9B1943}" dt="2021-01-10T20:12:32.609" v="16"/>
          <ac:spMkLst>
            <pc:docMk/>
            <pc:sldMk cId="4095216866" sldId="2076136262"/>
            <ac:spMk id="5" creationId="{087C93F1-B345-43F6-88F9-A852BDE767E4}"/>
          </ac:spMkLst>
        </pc:spChg>
        <pc:spChg chg="mod">
          <ac:chgData name="Roberto Tejero" userId="df99c9947d6af889" providerId="LiveId" clId="{50624197-E390-45A2-875A-2A0D7F9B1943}" dt="2021-01-10T20:12:44.048" v="27" actId="20577"/>
          <ac:spMkLst>
            <pc:docMk/>
            <pc:sldMk cId="4095216866" sldId="2076136262"/>
            <ac:spMk id="7" creationId="{8EF35D44-2C5B-40E9-B454-F56774A87418}"/>
          </ac:spMkLst>
        </pc:spChg>
        <pc:spChg chg="mod">
          <ac:chgData name="Roberto Tejero" userId="df99c9947d6af889" providerId="LiveId" clId="{50624197-E390-45A2-875A-2A0D7F9B1943}" dt="2021-01-10T20:12:50.547" v="29" actId="20577"/>
          <ac:spMkLst>
            <pc:docMk/>
            <pc:sldMk cId="4095216866" sldId="2076136262"/>
            <ac:spMk id="8" creationId="{B5A653BA-DCA7-4396-B752-FF12285E0B37}"/>
          </ac:spMkLst>
        </pc:spChg>
      </pc:sldChg>
      <pc:sldChg chg="add">
        <pc:chgData name="Roberto Tejero" userId="df99c9947d6af889" providerId="LiveId" clId="{50624197-E390-45A2-875A-2A0D7F9B1943}" dt="2021-01-10T15:27:50.203" v="0"/>
        <pc:sldMkLst>
          <pc:docMk/>
          <pc:sldMk cId="3424078976" sldId="2076136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10:23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10:23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14.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1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22" name="Imagen 21">
            <a:extLst>
              <a:ext uri="{FF2B5EF4-FFF2-40B4-BE49-F238E27FC236}">
                <a16:creationId xmlns:a16="http://schemas.microsoft.com/office/drawing/2014/main" id="{E495FCB5-5F96-45E7-AAC6-6A8DFBE37F59}"/>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23" name="Imagen 22">
            <a:extLst>
              <a:ext uri="{FF2B5EF4-FFF2-40B4-BE49-F238E27FC236}">
                <a16:creationId xmlns:a16="http://schemas.microsoft.com/office/drawing/2014/main" id="{A8D33E3C-7CA8-464E-95CC-5A5DFBF7E081}"/>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24" name="Imagen 23">
            <a:extLst>
              <a:ext uri="{FF2B5EF4-FFF2-40B4-BE49-F238E27FC236}">
                <a16:creationId xmlns:a16="http://schemas.microsoft.com/office/drawing/2014/main" id="{ED3309CF-91F6-4C8D-A004-0667302862B5}"/>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25" name="Imagen 24">
            <a:extLst>
              <a:ext uri="{FF2B5EF4-FFF2-40B4-BE49-F238E27FC236}">
                <a16:creationId xmlns:a16="http://schemas.microsoft.com/office/drawing/2014/main" id="{5D864848-634B-49D7-8871-FF675F3D6F31}"/>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26" name="Imagen 25">
            <a:extLst>
              <a:ext uri="{FF2B5EF4-FFF2-40B4-BE49-F238E27FC236}">
                <a16:creationId xmlns:a16="http://schemas.microsoft.com/office/drawing/2014/main" id="{8C83A340-ACA9-4304-8C2D-4E103A76B343}"/>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29" name="Imagen 28">
            <a:extLst>
              <a:ext uri="{FF2B5EF4-FFF2-40B4-BE49-F238E27FC236}">
                <a16:creationId xmlns:a16="http://schemas.microsoft.com/office/drawing/2014/main" id="{C0AE1EA4-F80B-49DC-9989-15DB10ECC604}"/>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30" name="Imagen 29">
            <a:extLst>
              <a:ext uri="{FF2B5EF4-FFF2-40B4-BE49-F238E27FC236}">
                <a16:creationId xmlns:a16="http://schemas.microsoft.com/office/drawing/2014/main" id="{90FFEBF6-7429-4A4B-B59A-A4AC110787F3}"/>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32" name="Imagen 31">
            <a:extLst>
              <a:ext uri="{FF2B5EF4-FFF2-40B4-BE49-F238E27FC236}">
                <a16:creationId xmlns:a16="http://schemas.microsoft.com/office/drawing/2014/main" id="{496E4F7C-AC23-4AC0-BA08-F38E7E2CE559}"/>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52" name="Rectángulo 51">
            <a:extLst>
              <a:ext uri="{FF2B5EF4-FFF2-40B4-BE49-F238E27FC236}">
                <a16:creationId xmlns:a16="http://schemas.microsoft.com/office/drawing/2014/main" id="{B8403C5E-449A-4F12-A479-6D09E97D9CA0}"/>
              </a:ext>
            </a:extLst>
          </p:cNvPr>
          <p:cNvSpPr/>
          <p:nvPr userDrawn="1"/>
        </p:nvSpPr>
        <p:spPr bwMode="auto">
          <a:xfrm>
            <a:off x="0" y="-11947"/>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53" name="Objeto 52">
            <a:extLst>
              <a:ext uri="{FF2B5EF4-FFF2-40B4-BE49-F238E27FC236}">
                <a16:creationId xmlns:a16="http://schemas.microsoft.com/office/drawing/2014/main" id="{00007D27-EADE-4F78-ADED-9043A2BF69EF}"/>
              </a:ext>
            </a:extLst>
          </p:cNvPr>
          <p:cNvGraphicFramePr>
            <a:graphicFrameLocks noChangeAspect="1"/>
          </p:cNvGraphicFramePr>
          <p:nvPr userDrawn="1">
            <p:extLst>
              <p:ext uri="{D42A27DB-BD31-4B8C-83A1-F6EECF244321}">
                <p14:modId xmlns:p14="http://schemas.microsoft.com/office/powerpoint/2010/main" val="183969920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54" name="Imagen 53">
            <a:extLst>
              <a:ext uri="{FF2B5EF4-FFF2-40B4-BE49-F238E27FC236}">
                <a16:creationId xmlns:a16="http://schemas.microsoft.com/office/drawing/2014/main" id="{BA3A7FB9-1C2B-42EE-A06A-B7F0BF03E582}"/>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55" name="Objeto 54">
            <a:extLst>
              <a:ext uri="{FF2B5EF4-FFF2-40B4-BE49-F238E27FC236}">
                <a16:creationId xmlns:a16="http://schemas.microsoft.com/office/drawing/2014/main" id="{9D8AA235-0887-43A6-9483-345DA5ACB668}"/>
              </a:ext>
            </a:extLst>
          </p:cNvPr>
          <p:cNvGraphicFramePr>
            <a:graphicFrameLocks noChangeAspect="1"/>
          </p:cNvGraphicFramePr>
          <p:nvPr userDrawn="1">
            <p:extLst>
              <p:ext uri="{D42A27DB-BD31-4B8C-83A1-F6EECF244321}">
                <p14:modId xmlns:p14="http://schemas.microsoft.com/office/powerpoint/2010/main" val="122070224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56" name="Objeto 55">
            <a:extLst>
              <a:ext uri="{FF2B5EF4-FFF2-40B4-BE49-F238E27FC236}">
                <a16:creationId xmlns:a16="http://schemas.microsoft.com/office/drawing/2014/main" id="{E58B5E04-33B4-454C-B87C-0D061A52E53C}"/>
              </a:ext>
            </a:extLst>
          </p:cNvPr>
          <p:cNvGraphicFramePr>
            <a:graphicFrameLocks noChangeAspect="1"/>
          </p:cNvGraphicFramePr>
          <p:nvPr userDrawn="1">
            <p:extLst>
              <p:ext uri="{D42A27DB-BD31-4B8C-83A1-F6EECF244321}">
                <p14:modId xmlns:p14="http://schemas.microsoft.com/office/powerpoint/2010/main" val="953673351"/>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57" name="Imagen 56">
            <a:extLst>
              <a:ext uri="{FF2B5EF4-FFF2-40B4-BE49-F238E27FC236}">
                <a16:creationId xmlns:a16="http://schemas.microsoft.com/office/drawing/2014/main" id="{B70768DA-1C59-4A15-8F59-726BB38C351D}"/>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58" name="Imagen 57">
            <a:extLst>
              <a:ext uri="{FF2B5EF4-FFF2-40B4-BE49-F238E27FC236}">
                <a16:creationId xmlns:a16="http://schemas.microsoft.com/office/drawing/2014/main" id="{8C6A594A-1DDA-4D69-9D64-2F1CCC4F5793}"/>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59" name="Imagen 58">
            <a:extLst>
              <a:ext uri="{FF2B5EF4-FFF2-40B4-BE49-F238E27FC236}">
                <a16:creationId xmlns:a16="http://schemas.microsoft.com/office/drawing/2014/main" id="{F0D05BF8-A947-431A-A9C0-B9AE59819BE7}"/>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60" name="Imagen 59">
            <a:extLst>
              <a:ext uri="{FF2B5EF4-FFF2-40B4-BE49-F238E27FC236}">
                <a16:creationId xmlns:a16="http://schemas.microsoft.com/office/drawing/2014/main" id="{EA2466D6-43AD-455D-9157-E978044FE00D}"/>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61" name="Imagen 60">
            <a:extLst>
              <a:ext uri="{FF2B5EF4-FFF2-40B4-BE49-F238E27FC236}">
                <a16:creationId xmlns:a16="http://schemas.microsoft.com/office/drawing/2014/main" id="{3F472652-648F-4831-907A-D3D0568D0350}"/>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62" name="Imagen 61">
            <a:extLst>
              <a:ext uri="{FF2B5EF4-FFF2-40B4-BE49-F238E27FC236}">
                <a16:creationId xmlns:a16="http://schemas.microsoft.com/office/drawing/2014/main" id="{7E2D82AB-AAA0-4746-A170-11465E1CE438}"/>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63" name="Imagen 62">
            <a:extLst>
              <a:ext uri="{FF2B5EF4-FFF2-40B4-BE49-F238E27FC236}">
                <a16:creationId xmlns:a16="http://schemas.microsoft.com/office/drawing/2014/main" id="{D0D662C5-449E-4FAE-BB51-7619639032B6}"/>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64" name="Imagen 63">
            <a:extLst>
              <a:ext uri="{FF2B5EF4-FFF2-40B4-BE49-F238E27FC236}">
                <a16:creationId xmlns:a16="http://schemas.microsoft.com/office/drawing/2014/main" id="{5ACED7D8-CA85-4340-B9EA-F74011029302}"/>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0" y="1813727"/>
            <a:ext cx="4714907" cy="1661993"/>
          </a:xfrm>
        </p:spPr>
        <p:txBody>
          <a:bodyPr/>
          <a:lstStyle/>
          <a:p>
            <a:r>
              <a:rPr lang="en-US" dirty="0"/>
              <a:t>Show me the model! </a:t>
            </a:r>
            <a:r>
              <a:rPr lang="en-US" dirty="0" err="1"/>
              <a:t>Interpretando</a:t>
            </a:r>
            <a:r>
              <a:rPr lang="en-US" dirty="0"/>
              <a:t> </a:t>
            </a:r>
            <a:r>
              <a:rPr lang="en-US" dirty="0" err="1"/>
              <a:t>modelos</a:t>
            </a:r>
            <a:r>
              <a:rPr lang="en-US" dirty="0"/>
              <a:t> ML con Power BI</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Pablo Corral</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es-ES" dirty="0"/>
              <a:t>Technical Lead Artificial </a:t>
            </a:r>
            <a:r>
              <a:rPr lang="es-ES" dirty="0" err="1"/>
              <a:t>Intelligence</a:t>
            </a:r>
            <a:endParaRPr lang="es-ES" dirty="0"/>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r>
              <a:rPr lang="es-ES" dirty="0"/>
              <a:t>Pau Sempere</a:t>
            </a:r>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a:xfrm>
            <a:off x="584196" y="5293947"/>
            <a:ext cx="5510213" cy="276999"/>
          </a:xfrm>
        </p:spPr>
        <p:txBody>
          <a:bodyPr/>
          <a:lstStyle/>
          <a:p>
            <a:r>
              <a:rPr lang="es-ES" dirty="0"/>
              <a:t>MVP AI  | CTO @ </a:t>
            </a:r>
            <a:r>
              <a:rPr lang="es-ES" dirty="0" err="1"/>
              <a:t>EyePerformance</a:t>
            </a:r>
            <a:endParaRPr lang="es-ES" dirty="0"/>
          </a:p>
        </p:txBody>
      </p:sp>
    </p:spTree>
    <p:extLst>
      <p:ext uri="{BB962C8B-B14F-4D97-AF65-F5344CB8AC3E}">
        <p14:creationId xmlns:p14="http://schemas.microsoft.com/office/powerpoint/2010/main" val="342407897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184815"/>
            <a:ext cx="4075714" cy="1292662"/>
          </a:xfrm>
        </p:spPr>
        <p:txBody>
          <a:bodyPr/>
          <a:lstStyle/>
          <a:p>
            <a:r>
              <a:rPr lang="en-US" dirty="0"/>
              <a:t>Show me the model! </a:t>
            </a:r>
            <a:r>
              <a:rPr lang="en-US" dirty="0" err="1"/>
              <a:t>Interpretando</a:t>
            </a:r>
            <a:r>
              <a:rPr lang="en-US" dirty="0"/>
              <a:t> </a:t>
            </a:r>
            <a:r>
              <a:rPr lang="en-US" dirty="0" err="1"/>
              <a:t>modelos</a:t>
            </a:r>
            <a:r>
              <a:rPr lang="en-US" dirty="0"/>
              <a:t> ML con Power BI</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a:t>Pablo Corral</a:t>
            </a:r>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200854"/>
            <a:ext cx="4075714" cy="430887"/>
          </a:xfrm>
        </p:spPr>
        <p:txBody>
          <a:bodyPr/>
          <a:lstStyle/>
          <a:p>
            <a:r>
              <a:rPr lang="es-ES" dirty="0"/>
              <a:t>Technical Lead Artificial </a:t>
            </a:r>
            <a:r>
              <a:rPr lang="es-ES" dirty="0" err="1"/>
              <a:t>Intelligence</a:t>
            </a:r>
            <a:endParaRPr lang="es-ES" dirty="0"/>
          </a:p>
          <a:p>
            <a:endParaRPr lang="es-ES" dirty="0"/>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r>
              <a:rPr lang="es-ES" dirty="0"/>
              <a:t>Pau Sempere</a:t>
            </a:r>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a:xfrm>
            <a:off x="762987" y="4005543"/>
            <a:ext cx="4075714" cy="215444"/>
          </a:xfrm>
        </p:spPr>
        <p:txBody>
          <a:bodyPr/>
          <a:lstStyle/>
          <a:p>
            <a:r>
              <a:rPr lang="es-ES" dirty="0"/>
              <a:t>MVP AI  | CTO @ </a:t>
            </a:r>
            <a:r>
              <a:rPr lang="es-ES"/>
              <a:t>EyePerformance</a:t>
            </a:r>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680</TotalTime>
  <Words>63</Words>
  <Application>Microsoft Office PowerPoint</Application>
  <PresentationFormat>Panorámica</PresentationFormat>
  <Paragraphs>13</Paragraphs>
  <Slides>8</Slides>
  <Notes>0</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Show me the model! Interpretando modelos ML con Power BI</vt:lpstr>
      <vt:lpstr>Presentación de PowerPoint</vt:lpstr>
      <vt:lpstr>Presentación de PowerPoint</vt:lpstr>
      <vt:lpstr>Presentación de PowerPoint</vt:lpstr>
      <vt:lpstr>Presentación de PowerPoint</vt:lpstr>
      <vt:lpstr>¿Preguntas?</vt:lpstr>
      <vt:lpstr>Show me the model! Interpretando modelos ML con Power BI</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57</cp:revision>
  <dcterms:created xsi:type="dcterms:W3CDTF">2019-08-09T15:41:27Z</dcterms:created>
  <dcterms:modified xsi:type="dcterms:W3CDTF">2021-01-11T09:23:49Z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