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F3BA85-8D55-490A-B295-0CF9E1EB1F23}" v="2" dt="2021-01-10T20:16:57.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41" autoAdjust="0"/>
    <p:restoredTop sz="94631" autoAdjust="0"/>
  </p:normalViewPr>
  <p:slideViewPr>
    <p:cSldViewPr snapToGrid="0">
      <p:cViewPr varScale="1">
        <p:scale>
          <a:sx n="101" d="100"/>
          <a:sy n="101" d="100"/>
        </p:scale>
        <p:origin x="72" y="46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1/11/2021 10:23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1/11/2021 10:23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4.png"/><Relationship Id="rId18" Type="http://schemas.openxmlformats.org/officeDocument/2006/relationships/image" Target="../media/image16.png"/><Relationship Id="rId3" Type="http://schemas.openxmlformats.org/officeDocument/2006/relationships/image" Target="../media/image4.emf"/><Relationship Id="rId7" Type="http://schemas.openxmlformats.org/officeDocument/2006/relationships/image" Target="../media/image20.emf"/><Relationship Id="rId12" Type="http://schemas.openxmlformats.org/officeDocument/2006/relationships/image" Target="../media/image11.png"/><Relationship Id="rId17" Type="http://schemas.openxmlformats.org/officeDocument/2006/relationships/image" Target="../media/image15.png"/><Relationship Id="rId2" Type="http://schemas.openxmlformats.org/officeDocument/2006/relationships/oleObject" Target="../embeddings/oleObject22.bin"/><Relationship Id="rId16"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oleObject" Target="../embeddings/oleObject24.bin"/><Relationship Id="rId11" Type="http://schemas.openxmlformats.org/officeDocument/2006/relationships/image" Target="../media/image24.svg"/><Relationship Id="rId5" Type="http://schemas.openxmlformats.org/officeDocument/2006/relationships/image" Target="../media/image6.emf"/><Relationship Id="rId15" Type="http://schemas.openxmlformats.org/officeDocument/2006/relationships/image" Target="../media/image12.png"/><Relationship Id="rId10" Type="http://schemas.openxmlformats.org/officeDocument/2006/relationships/image" Target="../media/image23.png"/><Relationship Id="rId19" Type="http://schemas.openxmlformats.org/officeDocument/2006/relationships/image" Target="../media/image17.png"/><Relationship Id="rId4" Type="http://schemas.openxmlformats.org/officeDocument/2006/relationships/oleObject" Target="../embeddings/oleObject23.bin"/><Relationship Id="rId9" Type="http://schemas.openxmlformats.org/officeDocument/2006/relationships/image" Target="../media/image22.svg"/><Relationship Id="rId14" Type="http://schemas.openxmlformats.org/officeDocument/2006/relationships/image" Target="../media/image1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6"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1.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9.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9.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27" name="Objeto 26">
                        <a:extLst>
                          <a:ext uri="{FF2B5EF4-FFF2-40B4-BE49-F238E27FC236}">
                            <a16:creationId xmlns:a16="http://schemas.microsoft.com/office/drawing/2014/main" id="{BB5728F0-F98F-4B71-8389-39A003A309D8}"/>
                          </a:ext>
                        </a:extLst>
                      </p:cNvPr>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33" name="Objeto 32">
                        <a:extLst>
                          <a:ext uri="{FF2B5EF4-FFF2-40B4-BE49-F238E27FC236}">
                            <a16:creationId xmlns:a16="http://schemas.microsoft.com/office/drawing/2014/main" id="{89D2B098-3629-4A15-AB7A-01096ACE3E57}"/>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2" imgW="10437565" imgH="1396161" progId="CorelDraw.Graphic.21">
                  <p:embed/>
                </p:oleObj>
              </mc:Choice>
              <mc:Fallback>
                <p:oleObj name="CorelDRAW" r:id="rId2"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3"/>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4" imgW="1486020" imgH="1396161" progId="CorelDraw.Graphic.21">
                  <p:embed/>
                </p:oleObj>
              </mc:Choice>
              <mc:Fallback>
                <p:oleObj name="CorelDRAW" r:id="rId4" imgW="1486020" imgH="1396161" progId="CorelDraw.Graphic.21">
                  <p:embed/>
                  <p:pic>
                    <p:nvPicPr>
                      <p:cNvPr id="54" name="Objeto 53">
                        <a:extLst>
                          <a:ext uri="{FF2B5EF4-FFF2-40B4-BE49-F238E27FC236}">
                            <a16:creationId xmlns:a16="http://schemas.microsoft.com/office/drawing/2014/main" id="{18EE27E7-99E8-4BDD-9250-2EBB1BFE7115}"/>
                          </a:ext>
                        </a:extLst>
                      </p:cNvPr>
                      <p:cNvPicPr/>
                      <p:nvPr/>
                    </p:nvPicPr>
                    <p:blipFill>
                      <a:blip r:embed="rId5"/>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name="CorelDRAW" r:id="rId6" imgW="3857236" imgH="777027" progId="CorelDraw.Graphic.21">
                  <p:embed/>
                </p:oleObj>
              </mc:Choice>
              <mc:Fallback>
                <p:oleObj name="CorelDRAW" r:id="rId6" imgW="3857236" imgH="777027" progId="CorelDraw.Graphic.21">
                  <p:embed/>
                  <p:pic>
                    <p:nvPicPr>
                      <p:cNvPr id="2" name="Objeto 1">
                        <a:extLst>
                          <a:ext uri="{FF2B5EF4-FFF2-40B4-BE49-F238E27FC236}">
                            <a16:creationId xmlns:a16="http://schemas.microsoft.com/office/drawing/2014/main" id="{B5E203A0-B5FE-4273-88B6-0525D3C29A49}"/>
                          </a:ext>
                        </a:extLst>
                      </p:cNvPr>
                      <p:cNvPicPr/>
                      <p:nvPr/>
                    </p:nvPicPr>
                    <p:blipFill>
                      <a:blip r:embed="rId7"/>
                      <a:stretch>
                        <a:fillRect/>
                      </a:stretch>
                    </p:blipFill>
                    <p:spPr>
                      <a:xfrm>
                        <a:off x="4813301" y="323389"/>
                        <a:ext cx="2807258" cy="564916"/>
                      </a:xfrm>
                      <a:prstGeom prst="rect">
                        <a:avLst/>
                      </a:prstGeom>
                    </p:spPr>
                  </p:pic>
                </p:oleObj>
              </mc:Fallback>
            </mc:AlternateContent>
          </a:graphicData>
        </a:graphic>
      </p:graphicFrame>
      <p:sp>
        <p:nvSpPr>
          <p:cNvPr id="27" name="Title 1">
            <a:extLst>
              <a:ext uri="{FF2B5EF4-FFF2-40B4-BE49-F238E27FC236}">
                <a16:creationId xmlns:a16="http://schemas.microsoft.com/office/drawing/2014/main" id="{00FFBE61-A7AA-4F76-9A71-7602E583648A}"/>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sp>
        <p:nvSpPr>
          <p:cNvPr id="31" name="Title 1">
            <a:extLst>
              <a:ext uri="{FF2B5EF4-FFF2-40B4-BE49-F238E27FC236}">
                <a16:creationId xmlns:a16="http://schemas.microsoft.com/office/drawing/2014/main" id="{EAABFA71-00CA-4CEA-812B-B1CE26BD02A8}"/>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55" name="Gráfico 54">
            <a:extLst>
              <a:ext uri="{FF2B5EF4-FFF2-40B4-BE49-F238E27FC236}">
                <a16:creationId xmlns:a16="http://schemas.microsoft.com/office/drawing/2014/main" id="{E949A2B4-FA81-4A1D-BEDE-D8A40B6D80F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8302458" y="1133989"/>
            <a:ext cx="3486412" cy="3486412"/>
          </a:xfrm>
          <a:prstGeom prst="rect">
            <a:avLst/>
          </a:prstGeom>
        </p:spPr>
      </p:pic>
      <p:pic>
        <p:nvPicPr>
          <p:cNvPr id="57" name="Gráfico 56">
            <a:extLst>
              <a:ext uri="{FF2B5EF4-FFF2-40B4-BE49-F238E27FC236}">
                <a16:creationId xmlns:a16="http://schemas.microsoft.com/office/drawing/2014/main" id="{A6EBA835-CB2E-48F1-846C-7A2E7C450D61}"/>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501889" y="2377869"/>
            <a:ext cx="1851408" cy="1347955"/>
          </a:xfrm>
          <a:prstGeom prst="rect">
            <a:avLst/>
          </a:prstGeom>
        </p:spPr>
      </p:pic>
      <p:pic>
        <p:nvPicPr>
          <p:cNvPr id="22" name="Imagen 21">
            <a:extLst>
              <a:ext uri="{FF2B5EF4-FFF2-40B4-BE49-F238E27FC236}">
                <a16:creationId xmlns:a16="http://schemas.microsoft.com/office/drawing/2014/main" id="{87061699-765D-4C0C-8DED-E5632A6C2697}"/>
              </a:ext>
            </a:extLst>
          </p:cNvPr>
          <p:cNvPicPr>
            <a:picLocks noChangeAspect="1"/>
          </p:cNvPicPr>
          <p:nvPr userDrawn="1"/>
        </p:nvPicPr>
        <p:blipFill>
          <a:blip r:embed="rId12"/>
          <a:stretch>
            <a:fillRect/>
          </a:stretch>
        </p:blipFill>
        <p:spPr>
          <a:xfrm>
            <a:off x="6280496" y="5133072"/>
            <a:ext cx="2243624" cy="690346"/>
          </a:xfrm>
          <a:prstGeom prst="rect">
            <a:avLst/>
          </a:prstGeom>
        </p:spPr>
      </p:pic>
      <p:pic>
        <p:nvPicPr>
          <p:cNvPr id="23" name="Imagen 22">
            <a:extLst>
              <a:ext uri="{FF2B5EF4-FFF2-40B4-BE49-F238E27FC236}">
                <a16:creationId xmlns:a16="http://schemas.microsoft.com/office/drawing/2014/main" id="{117A7811-B176-4E61-954E-31D462D547B2}"/>
              </a:ext>
            </a:extLst>
          </p:cNvPr>
          <p:cNvPicPr>
            <a:picLocks noChangeAspect="1"/>
          </p:cNvPicPr>
          <p:nvPr userDrawn="1"/>
        </p:nvPicPr>
        <p:blipFill>
          <a:blip r:embed="rId13"/>
          <a:stretch>
            <a:fillRect/>
          </a:stretch>
        </p:blipFill>
        <p:spPr>
          <a:xfrm>
            <a:off x="6585173" y="5797267"/>
            <a:ext cx="1582743" cy="586201"/>
          </a:xfrm>
          <a:prstGeom prst="rect">
            <a:avLst/>
          </a:prstGeom>
        </p:spPr>
      </p:pic>
      <p:pic>
        <p:nvPicPr>
          <p:cNvPr id="24" name="Imagen 23">
            <a:extLst>
              <a:ext uri="{FF2B5EF4-FFF2-40B4-BE49-F238E27FC236}">
                <a16:creationId xmlns:a16="http://schemas.microsoft.com/office/drawing/2014/main" id="{F22461D6-2B15-41B6-B993-095682F4C129}"/>
              </a:ext>
            </a:extLst>
          </p:cNvPr>
          <p:cNvPicPr>
            <a:picLocks noChangeAspect="1"/>
          </p:cNvPicPr>
          <p:nvPr userDrawn="1"/>
        </p:nvPicPr>
        <p:blipFill>
          <a:blip r:embed="rId14"/>
          <a:stretch>
            <a:fillRect/>
          </a:stretch>
        </p:blipFill>
        <p:spPr>
          <a:xfrm>
            <a:off x="1742944" y="5168113"/>
            <a:ext cx="2015855" cy="620263"/>
          </a:xfrm>
          <a:prstGeom prst="rect">
            <a:avLst/>
          </a:prstGeom>
        </p:spPr>
      </p:pic>
      <p:pic>
        <p:nvPicPr>
          <p:cNvPr id="25" name="Imagen 24">
            <a:extLst>
              <a:ext uri="{FF2B5EF4-FFF2-40B4-BE49-F238E27FC236}">
                <a16:creationId xmlns:a16="http://schemas.microsoft.com/office/drawing/2014/main" id="{5DFB40A0-FB72-4C93-B259-3EF5978DD219}"/>
              </a:ext>
            </a:extLst>
          </p:cNvPr>
          <p:cNvPicPr>
            <a:picLocks noChangeAspect="1"/>
          </p:cNvPicPr>
          <p:nvPr userDrawn="1"/>
        </p:nvPicPr>
        <p:blipFill>
          <a:blip r:embed="rId15"/>
          <a:stretch>
            <a:fillRect/>
          </a:stretch>
        </p:blipFill>
        <p:spPr>
          <a:xfrm>
            <a:off x="4058691" y="5210611"/>
            <a:ext cx="2144054" cy="560669"/>
          </a:xfrm>
          <a:prstGeom prst="rect">
            <a:avLst/>
          </a:prstGeom>
        </p:spPr>
      </p:pic>
      <p:pic>
        <p:nvPicPr>
          <p:cNvPr id="26" name="Imagen 25">
            <a:extLst>
              <a:ext uri="{FF2B5EF4-FFF2-40B4-BE49-F238E27FC236}">
                <a16:creationId xmlns:a16="http://schemas.microsoft.com/office/drawing/2014/main" id="{F4254E27-0A3A-4240-8DD3-243EA4E9E9A1}"/>
              </a:ext>
            </a:extLst>
          </p:cNvPr>
          <p:cNvPicPr>
            <a:picLocks noChangeAspect="1"/>
          </p:cNvPicPr>
          <p:nvPr userDrawn="1"/>
        </p:nvPicPr>
        <p:blipFill>
          <a:blip r:embed="rId16"/>
          <a:stretch>
            <a:fillRect/>
          </a:stretch>
        </p:blipFill>
        <p:spPr>
          <a:xfrm>
            <a:off x="1946157" y="5911986"/>
            <a:ext cx="1905154" cy="586201"/>
          </a:xfrm>
          <a:prstGeom prst="rect">
            <a:avLst/>
          </a:prstGeom>
        </p:spPr>
      </p:pic>
      <p:pic>
        <p:nvPicPr>
          <p:cNvPr id="29" name="Imagen 28">
            <a:extLst>
              <a:ext uri="{FF2B5EF4-FFF2-40B4-BE49-F238E27FC236}">
                <a16:creationId xmlns:a16="http://schemas.microsoft.com/office/drawing/2014/main" id="{DF386B49-6495-4569-A2CC-DD1F5D04F79B}"/>
              </a:ext>
            </a:extLst>
          </p:cNvPr>
          <p:cNvPicPr>
            <a:picLocks noChangeAspect="1"/>
          </p:cNvPicPr>
          <p:nvPr userDrawn="1"/>
        </p:nvPicPr>
        <p:blipFill>
          <a:blip r:embed="rId17"/>
          <a:stretch>
            <a:fillRect/>
          </a:stretch>
        </p:blipFill>
        <p:spPr>
          <a:xfrm>
            <a:off x="4305306" y="6000501"/>
            <a:ext cx="1800350" cy="409170"/>
          </a:xfrm>
          <a:prstGeom prst="rect">
            <a:avLst/>
          </a:prstGeom>
        </p:spPr>
      </p:pic>
      <p:pic>
        <p:nvPicPr>
          <p:cNvPr id="30" name="Imagen 29">
            <a:extLst>
              <a:ext uri="{FF2B5EF4-FFF2-40B4-BE49-F238E27FC236}">
                <a16:creationId xmlns:a16="http://schemas.microsoft.com/office/drawing/2014/main" id="{517CDB4C-DAA0-47D2-A92C-FAACE79FFB09}"/>
              </a:ext>
            </a:extLst>
          </p:cNvPr>
          <p:cNvPicPr>
            <a:picLocks noChangeAspect="1"/>
          </p:cNvPicPr>
          <p:nvPr userDrawn="1"/>
        </p:nvPicPr>
        <p:blipFill>
          <a:blip r:embed="rId18"/>
          <a:stretch>
            <a:fillRect/>
          </a:stretch>
        </p:blipFill>
        <p:spPr>
          <a:xfrm>
            <a:off x="8653606" y="5054665"/>
            <a:ext cx="1839530" cy="567666"/>
          </a:xfrm>
          <a:prstGeom prst="rect">
            <a:avLst/>
          </a:prstGeom>
        </p:spPr>
      </p:pic>
      <p:pic>
        <p:nvPicPr>
          <p:cNvPr id="32" name="Imagen 31">
            <a:extLst>
              <a:ext uri="{FF2B5EF4-FFF2-40B4-BE49-F238E27FC236}">
                <a16:creationId xmlns:a16="http://schemas.microsoft.com/office/drawing/2014/main" id="{4AD5F916-6B24-4608-9918-9C39D82254CB}"/>
              </a:ext>
            </a:extLst>
          </p:cNvPr>
          <p:cNvPicPr>
            <a:picLocks noChangeAspect="1"/>
          </p:cNvPicPr>
          <p:nvPr userDrawn="1"/>
        </p:nvPicPr>
        <p:blipFill>
          <a:blip r:embed="rId19"/>
          <a:stretch>
            <a:fillRect/>
          </a:stretch>
        </p:blipFill>
        <p:spPr>
          <a:xfrm>
            <a:off x="8647433" y="5788376"/>
            <a:ext cx="1839529" cy="63417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B29A059C-1187-4CE1-ADC6-61E82FBEBD2C}"/>
              </a:ext>
            </a:extLst>
          </p:cNvPr>
          <p:cNvSpPr/>
          <p:nvPr userDrawn="1"/>
        </p:nvSpPr>
        <p:spPr bwMode="auto">
          <a:xfrm>
            <a:off x="90436" y="-83506"/>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5" name="Objeto 14">
            <a:extLst>
              <a:ext uri="{FF2B5EF4-FFF2-40B4-BE49-F238E27FC236}">
                <a16:creationId xmlns:a16="http://schemas.microsoft.com/office/drawing/2014/main" id="{486A712B-357D-4883-95E6-BBBA63FF9C3B}"/>
              </a:ext>
            </a:extLst>
          </p:cNvPr>
          <p:cNvGraphicFramePr>
            <a:graphicFrameLocks noChangeAspect="1"/>
          </p:cNvGraphicFramePr>
          <p:nvPr userDrawn="1">
            <p:extLst>
              <p:ext uri="{D42A27DB-BD31-4B8C-83A1-F6EECF244321}">
                <p14:modId xmlns:p14="http://schemas.microsoft.com/office/powerpoint/2010/main" val="375882558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16" name="Imagen 15">
            <a:extLst>
              <a:ext uri="{FF2B5EF4-FFF2-40B4-BE49-F238E27FC236}">
                <a16:creationId xmlns:a16="http://schemas.microsoft.com/office/drawing/2014/main" id="{290E3BD2-8F62-4C2A-AB7F-B5582A4BA522}"/>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17" name="Objeto 16">
            <a:extLst>
              <a:ext uri="{FF2B5EF4-FFF2-40B4-BE49-F238E27FC236}">
                <a16:creationId xmlns:a16="http://schemas.microsoft.com/office/drawing/2014/main" id="{2398B7FE-F22C-4B23-BE34-74E40460D15A}"/>
              </a:ext>
            </a:extLst>
          </p:cNvPr>
          <p:cNvGraphicFramePr>
            <a:graphicFrameLocks noChangeAspect="1"/>
          </p:cNvGraphicFramePr>
          <p:nvPr userDrawn="1">
            <p:extLst>
              <p:ext uri="{D42A27DB-BD31-4B8C-83A1-F6EECF244321}">
                <p14:modId xmlns:p14="http://schemas.microsoft.com/office/powerpoint/2010/main" val="2734261753"/>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18" name="Objeto 17">
            <a:extLst>
              <a:ext uri="{FF2B5EF4-FFF2-40B4-BE49-F238E27FC236}">
                <a16:creationId xmlns:a16="http://schemas.microsoft.com/office/drawing/2014/main" id="{CDD415F6-AADF-455D-BA54-0FDEC8914FDC}"/>
              </a:ext>
            </a:extLst>
          </p:cNvPr>
          <p:cNvGraphicFramePr>
            <a:graphicFrameLocks noChangeAspect="1"/>
          </p:cNvGraphicFramePr>
          <p:nvPr userDrawn="1">
            <p:extLst>
              <p:ext uri="{D42A27DB-BD31-4B8C-83A1-F6EECF244321}">
                <p14:modId xmlns:p14="http://schemas.microsoft.com/office/powerpoint/2010/main" val="10377709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30" name="Objeto 29">
                        <a:extLst>
                          <a:ext uri="{FF2B5EF4-FFF2-40B4-BE49-F238E27FC236}">
                            <a16:creationId xmlns:a16="http://schemas.microsoft.com/office/drawing/2014/main" id="{A85AC8ED-2B29-42FA-9EBD-14E9BAB6053E}"/>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19" name="Imagen 18">
            <a:extLst>
              <a:ext uri="{FF2B5EF4-FFF2-40B4-BE49-F238E27FC236}">
                <a16:creationId xmlns:a16="http://schemas.microsoft.com/office/drawing/2014/main" id="{B9DA2C73-E327-4435-B725-E1DC30A7D107}"/>
              </a:ext>
            </a:extLst>
          </p:cNvPr>
          <p:cNvPicPr>
            <a:picLocks noChangeAspect="1"/>
          </p:cNvPicPr>
          <p:nvPr userDrawn="1"/>
        </p:nvPicPr>
        <p:blipFill>
          <a:blip r:embed="rId9"/>
          <a:stretch>
            <a:fillRect/>
          </a:stretch>
        </p:blipFill>
        <p:spPr>
          <a:xfrm>
            <a:off x="535251" y="4091351"/>
            <a:ext cx="3299139" cy="1015120"/>
          </a:xfrm>
          <a:prstGeom prst="rect">
            <a:avLst/>
          </a:prstGeom>
        </p:spPr>
      </p:pic>
      <p:pic>
        <p:nvPicPr>
          <p:cNvPr id="20" name="Imagen 19">
            <a:extLst>
              <a:ext uri="{FF2B5EF4-FFF2-40B4-BE49-F238E27FC236}">
                <a16:creationId xmlns:a16="http://schemas.microsoft.com/office/drawing/2014/main" id="{25913554-FA5F-4881-98B5-604F3336902D}"/>
              </a:ext>
            </a:extLst>
          </p:cNvPr>
          <p:cNvPicPr>
            <a:picLocks noChangeAspect="1"/>
          </p:cNvPicPr>
          <p:nvPr userDrawn="1"/>
        </p:nvPicPr>
        <p:blipFill>
          <a:blip r:embed="rId10"/>
          <a:stretch>
            <a:fillRect/>
          </a:stretch>
        </p:blipFill>
        <p:spPr>
          <a:xfrm>
            <a:off x="836952" y="5359947"/>
            <a:ext cx="3152727" cy="824437"/>
          </a:xfrm>
          <a:prstGeom prst="rect">
            <a:avLst/>
          </a:prstGeom>
        </p:spPr>
      </p:pic>
      <p:pic>
        <p:nvPicPr>
          <p:cNvPr id="21" name="Imagen 20">
            <a:extLst>
              <a:ext uri="{FF2B5EF4-FFF2-40B4-BE49-F238E27FC236}">
                <a16:creationId xmlns:a16="http://schemas.microsoft.com/office/drawing/2014/main" id="{EB615EDA-764A-490B-8747-22874B1118AE}"/>
              </a:ext>
            </a:extLst>
          </p:cNvPr>
          <p:cNvPicPr>
            <a:picLocks noChangeAspect="1"/>
          </p:cNvPicPr>
          <p:nvPr userDrawn="1"/>
        </p:nvPicPr>
        <p:blipFill>
          <a:blip r:embed="rId11"/>
          <a:stretch>
            <a:fillRect/>
          </a:stretch>
        </p:blipFill>
        <p:spPr>
          <a:xfrm>
            <a:off x="8701034" y="3081791"/>
            <a:ext cx="2801436" cy="861980"/>
          </a:xfrm>
          <a:prstGeom prst="rect">
            <a:avLst/>
          </a:prstGeom>
        </p:spPr>
      </p:pic>
      <p:pic>
        <p:nvPicPr>
          <p:cNvPr id="22" name="Imagen 21">
            <a:extLst>
              <a:ext uri="{FF2B5EF4-FFF2-40B4-BE49-F238E27FC236}">
                <a16:creationId xmlns:a16="http://schemas.microsoft.com/office/drawing/2014/main" id="{1E22FD65-A167-41DF-B7B0-A9BD1EB277BA}"/>
              </a:ext>
            </a:extLst>
          </p:cNvPr>
          <p:cNvPicPr>
            <a:picLocks noChangeAspect="1"/>
          </p:cNvPicPr>
          <p:nvPr userDrawn="1"/>
        </p:nvPicPr>
        <p:blipFill>
          <a:blip r:embed="rId12"/>
          <a:stretch>
            <a:fillRect/>
          </a:stretch>
        </p:blipFill>
        <p:spPr>
          <a:xfrm>
            <a:off x="9075344" y="3970682"/>
            <a:ext cx="2327347" cy="861980"/>
          </a:xfrm>
          <a:prstGeom prst="rect">
            <a:avLst/>
          </a:prstGeom>
        </p:spPr>
      </p:pic>
      <p:pic>
        <p:nvPicPr>
          <p:cNvPr id="23" name="Imagen 22">
            <a:extLst>
              <a:ext uri="{FF2B5EF4-FFF2-40B4-BE49-F238E27FC236}">
                <a16:creationId xmlns:a16="http://schemas.microsoft.com/office/drawing/2014/main" id="{A6B63414-735A-4071-8FC5-208FAA57DD86}"/>
              </a:ext>
            </a:extLst>
          </p:cNvPr>
          <p:cNvPicPr>
            <a:picLocks noChangeAspect="1"/>
          </p:cNvPicPr>
          <p:nvPr userDrawn="1"/>
        </p:nvPicPr>
        <p:blipFill>
          <a:blip r:embed="rId13"/>
          <a:stretch>
            <a:fillRect/>
          </a:stretch>
        </p:blipFill>
        <p:spPr>
          <a:xfrm>
            <a:off x="5003367" y="4755776"/>
            <a:ext cx="2647327" cy="601665"/>
          </a:xfrm>
          <a:prstGeom prst="rect">
            <a:avLst/>
          </a:prstGeom>
        </p:spPr>
      </p:pic>
      <p:pic>
        <p:nvPicPr>
          <p:cNvPr id="24" name="Imagen 23">
            <a:extLst>
              <a:ext uri="{FF2B5EF4-FFF2-40B4-BE49-F238E27FC236}">
                <a16:creationId xmlns:a16="http://schemas.microsoft.com/office/drawing/2014/main" id="{289FD680-AE1E-4F51-9771-A48B11F92179}"/>
              </a:ext>
            </a:extLst>
          </p:cNvPr>
          <p:cNvPicPr>
            <a:picLocks noChangeAspect="1"/>
          </p:cNvPicPr>
          <p:nvPr userDrawn="1"/>
        </p:nvPicPr>
        <p:blipFill>
          <a:blip r:embed="rId14"/>
          <a:stretch>
            <a:fillRect/>
          </a:stretch>
        </p:blipFill>
        <p:spPr>
          <a:xfrm>
            <a:off x="1025219" y="3037343"/>
            <a:ext cx="2594132" cy="800532"/>
          </a:xfrm>
          <a:prstGeom prst="rect">
            <a:avLst/>
          </a:prstGeom>
        </p:spPr>
      </p:pic>
      <p:pic>
        <p:nvPicPr>
          <p:cNvPr id="25" name="Imagen 24">
            <a:extLst>
              <a:ext uri="{FF2B5EF4-FFF2-40B4-BE49-F238E27FC236}">
                <a16:creationId xmlns:a16="http://schemas.microsoft.com/office/drawing/2014/main" id="{1FF3DB16-78F5-46AF-AD36-4E16160940C7}"/>
              </a:ext>
            </a:extLst>
          </p:cNvPr>
          <p:cNvPicPr>
            <a:picLocks noChangeAspect="1"/>
          </p:cNvPicPr>
          <p:nvPr userDrawn="1"/>
        </p:nvPicPr>
        <p:blipFill>
          <a:blip r:embed="rId15"/>
          <a:stretch>
            <a:fillRect/>
          </a:stretch>
        </p:blipFill>
        <p:spPr>
          <a:xfrm>
            <a:off x="9010948" y="5213153"/>
            <a:ext cx="2391743" cy="824551"/>
          </a:xfrm>
          <a:prstGeom prst="rect">
            <a:avLst/>
          </a:prstGeom>
        </p:spPr>
      </p:pic>
      <p:pic>
        <p:nvPicPr>
          <p:cNvPr id="26" name="Imagen 25">
            <a:extLst>
              <a:ext uri="{FF2B5EF4-FFF2-40B4-BE49-F238E27FC236}">
                <a16:creationId xmlns:a16="http://schemas.microsoft.com/office/drawing/2014/main" id="{C3ABF4A4-9ED3-43CD-9770-1450684D52EC}"/>
              </a:ext>
            </a:extLst>
          </p:cNvPr>
          <p:cNvPicPr>
            <a:picLocks noChangeAspect="1"/>
          </p:cNvPicPr>
          <p:nvPr userDrawn="1"/>
        </p:nvPicPr>
        <p:blipFill>
          <a:blip r:embed="rId16"/>
          <a:stretch>
            <a:fillRect/>
          </a:stretch>
        </p:blipFill>
        <p:spPr>
          <a:xfrm>
            <a:off x="4831769" y="3336406"/>
            <a:ext cx="2964216" cy="912066"/>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6" name="Objeto 5">
                        <a:extLst>
                          <a:ext uri="{FF2B5EF4-FFF2-40B4-BE49-F238E27FC236}">
                            <a16:creationId xmlns:a16="http://schemas.microsoft.com/office/drawing/2014/main" id="{E20DAFC8-6D08-4AE7-97A9-CBB2DC0023E0}"/>
                          </a:ext>
                        </a:extLst>
                      </p:cNvPr>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8" name="Objeto 7">
                        <a:extLst>
                          <a:ext uri="{FF2B5EF4-FFF2-40B4-BE49-F238E27FC236}">
                            <a16:creationId xmlns:a16="http://schemas.microsoft.com/office/drawing/2014/main" id="{E5207489-D2B9-4157-BF70-0D00443C86CA}"/>
                          </a:ext>
                        </a:extLst>
                      </p:cNvPr>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54" name="Objeto 53">
                        <a:extLst>
                          <a:ext uri="{FF2B5EF4-FFF2-40B4-BE49-F238E27FC236}">
                            <a16:creationId xmlns:a16="http://schemas.microsoft.com/office/drawing/2014/main" id="{A9762D08-89D9-4C40-B82F-3649199BCFE3}"/>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p:txBody>
          <a:bodyPr/>
          <a:lstStyle/>
          <a:p>
            <a:r>
              <a:rPr lang="es-ES" dirty="0"/>
              <a:t>Madrid – 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196" y="2138411"/>
            <a:ext cx="4645029" cy="1107996"/>
          </a:xfrm>
        </p:spPr>
        <p:txBody>
          <a:bodyPr/>
          <a:lstStyle/>
          <a:p>
            <a:r>
              <a:rPr lang="es-ES" dirty="0"/>
              <a:t>AI </a:t>
            </a:r>
            <a:r>
              <a:rPr lang="es-ES" dirty="0" err="1"/>
              <a:t>Builder</a:t>
            </a:r>
            <a:r>
              <a:rPr lang="es-ES" dirty="0"/>
              <a:t>, uno más de la familia!!</a:t>
            </a:r>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a:t>Toni Granell</a:t>
            </a:r>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492443"/>
          </a:xfrm>
        </p:spPr>
        <p:txBody>
          <a:bodyPr/>
          <a:lstStyle/>
          <a:p>
            <a:r>
              <a:rPr lang="es-ES" dirty="0"/>
              <a:t>Madrid - </a:t>
            </a:r>
            <a:r>
              <a:rPr lang="es-ES" dirty="0" err="1"/>
              <a:t>Spain</a:t>
            </a:r>
            <a:endParaRPr lang="es-ES" dirty="0"/>
          </a:p>
        </p:txBody>
      </p:sp>
      <p:sp>
        <p:nvSpPr>
          <p:cNvPr id="2" name="Text Placeholder 1">
            <a:extLst>
              <a:ext uri="{FF2B5EF4-FFF2-40B4-BE49-F238E27FC236}">
                <a16:creationId xmlns:a16="http://schemas.microsoft.com/office/drawing/2014/main" id="{9CC6367C-17AE-46E9-922C-0AC3B19110E2}"/>
              </a:ext>
            </a:extLst>
          </p:cNvPr>
          <p:cNvSpPr>
            <a:spLocks noGrp="1" noChangeArrowheads="1"/>
          </p:cNvSpPr>
          <p:nvPr>
            <p:ph type="body" sz="quarter" idx="15"/>
          </p:nvPr>
        </p:nvSpPr>
        <p:spPr bwMode="auto">
          <a:xfrm>
            <a:off x="504372" y="4270177"/>
            <a:ext cx="523252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s-ES" dirty="0"/>
              <a:t>Microsoft MVP &amp; MVS. Technical Lead Business </a:t>
            </a:r>
          </a:p>
          <a:p>
            <a:r>
              <a:rPr lang="es-ES" dirty="0" err="1"/>
              <a:t>Applications</a:t>
            </a:r>
            <a:r>
              <a:rPr lang="es-ES" dirty="0"/>
              <a:t> &amp; Modern </a:t>
            </a:r>
            <a:r>
              <a:rPr lang="es-ES" dirty="0" err="1"/>
              <a:t>Workplace</a:t>
            </a:r>
            <a:r>
              <a:rPr lang="es-ES" dirty="0"/>
              <a:t> en </a:t>
            </a:r>
            <a:r>
              <a:rPr lang="es-ES" dirty="0" err="1"/>
              <a:t>Bravent</a:t>
            </a:r>
            <a:endParaRPr lang="es-ES" dirty="0"/>
          </a:p>
        </p:txBody>
      </p:sp>
    </p:spTree>
    <p:extLst>
      <p:ext uri="{BB962C8B-B14F-4D97-AF65-F5344CB8AC3E}">
        <p14:creationId xmlns:p14="http://schemas.microsoft.com/office/powerpoint/2010/main" val="916514144"/>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a:xfrm>
            <a:off x="762991" y="1615703"/>
            <a:ext cx="3618509" cy="861774"/>
          </a:xfrm>
        </p:spPr>
        <p:txBody>
          <a:bodyPr/>
          <a:lstStyle/>
          <a:p>
            <a:r>
              <a:rPr lang="es-ES" dirty="0"/>
              <a:t>AI </a:t>
            </a:r>
            <a:r>
              <a:rPr lang="es-ES" dirty="0" err="1"/>
              <a:t>Builder</a:t>
            </a:r>
            <a:r>
              <a:rPr lang="es-ES" dirty="0"/>
              <a:t>, uno más de la familia!!</a:t>
            </a:r>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p:txBody>
          <a:bodyPr/>
          <a:lstStyle/>
          <a:p>
            <a:r>
              <a:rPr lang="es-ES"/>
              <a:t>Toni Granell</a:t>
            </a:r>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a:xfrm>
            <a:off x="762987" y="3200854"/>
            <a:ext cx="4075714" cy="646331"/>
          </a:xfrm>
        </p:spPr>
        <p:txBody>
          <a:bodyPr/>
          <a:lstStyle/>
          <a:p>
            <a:r>
              <a:rPr lang="es-ES" dirty="0"/>
              <a:t>Microsoft MVP &amp; MVS. Technical Lead Business </a:t>
            </a:r>
          </a:p>
          <a:p>
            <a:r>
              <a:rPr lang="es-ES" dirty="0" err="1"/>
              <a:t>Applications</a:t>
            </a:r>
            <a:r>
              <a:rPr lang="es-ES" dirty="0"/>
              <a:t> &amp; Modern </a:t>
            </a:r>
            <a:r>
              <a:rPr lang="es-ES" dirty="0" err="1"/>
              <a:t>Workplace</a:t>
            </a:r>
            <a:r>
              <a:rPr lang="es-ES" dirty="0"/>
              <a:t> en </a:t>
            </a:r>
            <a:r>
              <a:rPr lang="es-ES" dirty="0" err="1"/>
              <a:t>Bravent</a:t>
            </a:r>
            <a:endParaRPr lang="es-ES" dirty="0"/>
          </a:p>
          <a:p>
            <a:endParaRPr lang="es-ES" dirty="0"/>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White Template</Template>
  <TotalTime>681</TotalTime>
  <Words>63</Words>
  <Application>Microsoft Office PowerPoint</Application>
  <PresentationFormat>Panorámica</PresentationFormat>
  <Paragraphs>11</Paragraphs>
  <Slides>8</Slides>
  <Notes>0</Notes>
  <HiddenSlides>0</HiddenSlides>
  <MMClips>0</MMClips>
  <ScaleCrop>false</ScaleCrop>
  <HeadingPairs>
    <vt:vector size="8" baseType="variant">
      <vt:variant>
        <vt:lpstr>Fuentes usadas</vt:lpstr>
      </vt:variant>
      <vt:variant>
        <vt:i4>7</vt:i4>
      </vt:variant>
      <vt:variant>
        <vt:lpstr>Tema</vt:lpstr>
      </vt:variant>
      <vt:variant>
        <vt:i4>3</vt:i4>
      </vt:variant>
      <vt:variant>
        <vt:lpstr>Servidores OLE incrustados</vt:lpstr>
      </vt:variant>
      <vt:variant>
        <vt:i4>1</vt:i4>
      </vt:variant>
      <vt:variant>
        <vt:lpstr>Títulos de diapositiva</vt:lpstr>
      </vt:variant>
      <vt:variant>
        <vt:i4>8</vt:i4>
      </vt:variant>
    </vt:vector>
  </HeadingPairs>
  <TitlesOfParts>
    <vt:vector size="19" baseType="lpstr">
      <vt:lpstr>Arial</vt:lpstr>
      <vt:lpstr>Consolas</vt:lpstr>
      <vt:lpstr>Myriad Pro</vt:lpstr>
      <vt:lpstr>Quicksand</vt:lpstr>
      <vt:lpstr>Segoe UI</vt:lpstr>
      <vt:lpstr>Segoe UI Semibold</vt:lpstr>
      <vt:lpstr>Wingdings</vt:lpstr>
      <vt:lpstr>White Template</vt:lpstr>
      <vt:lpstr>1_White Template</vt:lpstr>
      <vt:lpstr>2_White Template</vt:lpstr>
      <vt:lpstr>CorelDRAW</vt:lpstr>
      <vt:lpstr>Madrid – Spain 16 Enero 2021</vt:lpstr>
      <vt:lpstr>AI Builder, uno más de la familia!!</vt:lpstr>
      <vt:lpstr>Presentación de PowerPoint</vt:lpstr>
      <vt:lpstr>Presentación de PowerPoint</vt:lpstr>
      <vt:lpstr>Presentación de PowerPoint</vt:lpstr>
      <vt:lpstr>Presentación de PowerPoint</vt:lpstr>
      <vt:lpstr>¿Preguntas?</vt:lpstr>
      <vt:lpstr>AI Builder, uno más de la familia!!</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Alejandro Almeida</cp:lastModifiedBy>
  <cp:revision>58</cp:revision>
  <dcterms:created xsi:type="dcterms:W3CDTF">2019-08-09T15:41:27Z</dcterms:created>
  <dcterms:modified xsi:type="dcterms:W3CDTF">2021-01-11T09:23:25Z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