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0FF7A-9774-4039-90E7-EDCD1C4395CE}" v="9" dt="2021-01-10T15:51:23.640"/>
    <p1510:client id="{51F3BA85-8D55-490A-B295-0CF9E1EB1F23}" v="1" dt="2021-01-10T15:28:36.2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101" d="100"/>
          <a:sy n="101" d="100"/>
        </p:scale>
        <p:origin x="72" y="46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110FF7A-9774-4039-90E7-EDCD1C4395CE}"/>
    <pc:docChg chg="undo custSel modSld">
      <pc:chgData name="Roberto Tejero" userId="df99c9947d6af889" providerId="LiveId" clId="{5110FF7A-9774-4039-90E7-EDCD1C4395CE}" dt="2021-01-10T20:19:34.035" v="252" actId="6549"/>
      <pc:docMkLst>
        <pc:docMk/>
      </pc:docMkLst>
      <pc:sldChg chg="delSp modSp mod">
        <pc:chgData name="Roberto Tejero" userId="df99c9947d6af889" providerId="LiveId" clId="{5110FF7A-9774-4039-90E7-EDCD1C4395CE}" dt="2021-01-10T20:19:34.035" v="252" actId="6549"/>
        <pc:sldMkLst>
          <pc:docMk/>
          <pc:sldMk cId="4095216866" sldId="2076136262"/>
        </pc:sldMkLst>
        <pc:spChg chg="mod">
          <ac:chgData name="Roberto Tejero" userId="df99c9947d6af889" providerId="LiveId" clId="{5110FF7A-9774-4039-90E7-EDCD1C4395CE}" dt="2021-01-10T20:18:59.049" v="238"/>
          <ac:spMkLst>
            <pc:docMk/>
            <pc:sldMk cId="4095216866" sldId="2076136262"/>
            <ac:spMk id="2" creationId="{0626A76E-B9E1-43DE-894F-7F636E821576}"/>
          </ac:spMkLst>
        </pc:spChg>
        <pc:spChg chg="mod">
          <ac:chgData name="Roberto Tejero" userId="df99c9947d6af889" providerId="LiveId" clId="{5110FF7A-9774-4039-90E7-EDCD1C4395CE}" dt="2021-01-10T20:19:16.287" v="249" actId="20577"/>
          <ac:spMkLst>
            <pc:docMk/>
            <pc:sldMk cId="4095216866" sldId="2076136262"/>
            <ac:spMk id="3" creationId="{CE7F95F9-74E0-445F-A3BF-CDBCBC1B21DE}"/>
          </ac:spMkLst>
        </pc:spChg>
        <pc:spChg chg="mod">
          <ac:chgData name="Roberto Tejero" userId="df99c9947d6af889" providerId="LiveId" clId="{5110FF7A-9774-4039-90E7-EDCD1C4395CE}" dt="2021-01-10T20:19:34.035" v="252" actId="6549"/>
          <ac:spMkLst>
            <pc:docMk/>
            <pc:sldMk cId="4095216866" sldId="2076136262"/>
            <ac:spMk id="5" creationId="{087C93F1-B345-43F6-88F9-A852BDE767E4}"/>
          </ac:spMkLst>
        </pc:spChg>
        <pc:spChg chg="del">
          <ac:chgData name="Roberto Tejero" userId="df99c9947d6af889" providerId="LiveId" clId="{5110FF7A-9774-4039-90E7-EDCD1C4395CE}" dt="2021-01-10T20:19:20.612" v="250" actId="478"/>
          <ac:spMkLst>
            <pc:docMk/>
            <pc:sldMk cId="4095216866" sldId="2076136262"/>
            <ac:spMk id="7" creationId="{8EF35D44-2C5B-40E9-B454-F56774A87418}"/>
          </ac:spMkLst>
        </pc:spChg>
        <pc:spChg chg="del">
          <ac:chgData name="Roberto Tejero" userId="df99c9947d6af889" providerId="LiveId" clId="{5110FF7A-9774-4039-90E7-EDCD1C4395CE}" dt="2021-01-10T20:19:31.423" v="251" actId="478"/>
          <ac:spMkLst>
            <pc:docMk/>
            <pc:sldMk cId="4095216866" sldId="2076136262"/>
            <ac:spMk id="8" creationId="{B5A653BA-DCA7-4396-B752-FF12285E0B37}"/>
          </ac:spMkLst>
        </pc:spChg>
      </pc:sldChg>
      <pc:sldChg chg="addSp delSp modSp mod">
        <pc:chgData name="Roberto Tejero" userId="df99c9947d6af889" providerId="LiveId" clId="{5110FF7A-9774-4039-90E7-EDCD1C4395CE}" dt="2021-01-10T15:51:42.277" v="237" actId="478"/>
        <pc:sldMkLst>
          <pc:docMk/>
          <pc:sldMk cId="916514144" sldId="2076136263"/>
        </pc:sldMkLst>
        <pc:spChg chg="add del mod">
          <ac:chgData name="Roberto Tejero" userId="df99c9947d6af889" providerId="LiveId" clId="{5110FF7A-9774-4039-90E7-EDCD1C4395CE}" dt="2021-01-10T15:51:23.639" v="235" actId="478"/>
          <ac:spMkLst>
            <pc:docMk/>
            <pc:sldMk cId="916514144" sldId="2076136263"/>
            <ac:spMk id="2" creationId="{9CC6367C-17AE-46E9-922C-0AC3B19110E2}"/>
          </ac:spMkLst>
        </pc:spChg>
        <pc:spChg chg="add del mod">
          <ac:chgData name="Roberto Tejero" userId="df99c9947d6af889" providerId="LiveId" clId="{5110FF7A-9774-4039-90E7-EDCD1C4395CE}" dt="2021-01-10T15:51:42.277" v="237" actId="478"/>
          <ac:spMkLst>
            <pc:docMk/>
            <pc:sldMk cId="916514144" sldId="2076136263"/>
            <ac:spMk id="3" creationId="{005E22F8-42D6-4505-9DA6-AC4BB0787B79}"/>
          </ac:spMkLst>
        </pc:spChg>
        <pc:spChg chg="add del mod">
          <ac:chgData name="Roberto Tejero" userId="df99c9947d6af889" providerId="LiveId" clId="{5110FF7A-9774-4039-90E7-EDCD1C4395CE}" dt="2021-01-10T15:33:19.240" v="103"/>
          <ac:spMkLst>
            <pc:docMk/>
            <pc:sldMk cId="916514144" sldId="2076136263"/>
            <ac:spMk id="3" creationId="{D541F418-7ADE-4D6D-87DE-F4665CCEE442}"/>
          </ac:spMkLst>
        </pc:spChg>
        <pc:spChg chg="add del">
          <ac:chgData name="Roberto Tejero" userId="df99c9947d6af889" providerId="LiveId" clId="{5110FF7A-9774-4039-90E7-EDCD1C4395CE}" dt="2021-01-10T15:33:31.571" v="136"/>
          <ac:spMkLst>
            <pc:docMk/>
            <pc:sldMk cId="916514144" sldId="2076136263"/>
            <ac:spMk id="4" creationId="{1ACCB95C-9188-4821-A2B0-9441E89398FC}"/>
          </ac:spMkLst>
        </pc:spChg>
        <pc:spChg chg="mod">
          <ac:chgData name="Roberto Tejero" userId="df99c9947d6af889" providerId="LiveId" clId="{5110FF7A-9774-4039-90E7-EDCD1C4395CE}" dt="2021-01-10T15:31:00.312" v="62" actId="20577"/>
          <ac:spMkLst>
            <pc:docMk/>
            <pc:sldMk cId="916514144" sldId="2076136263"/>
            <ac:spMk id="6" creationId="{155300A5-3509-42AD-8CEF-6590A562B1E5}"/>
          </ac:spMkLst>
        </pc:spChg>
        <pc:spChg chg="mod">
          <ac:chgData name="Roberto Tejero" userId="df99c9947d6af889" providerId="LiveId" clId="{5110FF7A-9774-4039-90E7-EDCD1C4395CE}" dt="2021-01-10T15:33:03.589" v="101"/>
          <ac:spMkLst>
            <pc:docMk/>
            <pc:sldMk cId="916514144" sldId="2076136263"/>
            <ac:spMk id="7" creationId="{69511D55-34D4-45A0-8602-117128967C6C}"/>
          </ac:spMkLst>
        </pc:spChg>
        <pc:spChg chg="add mod">
          <ac:chgData name="Roberto Tejero" userId="df99c9947d6af889" providerId="LiveId" clId="{5110FF7A-9774-4039-90E7-EDCD1C4395CE}" dt="2021-01-10T15:51:20.065" v="234" actId="20577"/>
          <ac:spMkLst>
            <pc:docMk/>
            <pc:sldMk cId="916514144" sldId="2076136263"/>
            <ac:spMk id="9" creationId="{F0112232-E59B-4847-A33F-DF4F72F99D7A}"/>
          </ac:spMkLst>
        </pc:spChg>
      </pc:sldChg>
    </pc:docChg>
  </pc:docChgLst>
  <pc:docChgLst>
    <pc:chgData name="Roberto Tejero" userId="df99c9947d6af889" providerId="LiveId" clId="{51F3BA85-8D55-490A-B295-0CF9E1EB1F23}"/>
    <pc:docChg chg="addSld delSld modSld modSection">
      <pc:chgData name="Roberto Tejero" userId="df99c9947d6af889" providerId="LiveId" clId="{51F3BA85-8D55-490A-B295-0CF9E1EB1F23}" dt="2021-01-10T15:28:39.037" v="2" actId="47"/>
      <pc:docMkLst>
        <pc:docMk/>
      </pc:docMkLst>
      <pc:sldChg chg="del">
        <pc:chgData name="Roberto Tejero" userId="df99c9947d6af889" providerId="LiveId" clId="{51F3BA85-8D55-490A-B295-0CF9E1EB1F23}" dt="2021-01-10T15:28:37.973" v="1" actId="47"/>
        <pc:sldMkLst>
          <pc:docMk/>
          <pc:sldMk cId="3448830755" sldId="2076136256"/>
        </pc:sldMkLst>
      </pc:sldChg>
      <pc:sldChg chg="del">
        <pc:chgData name="Roberto Tejero" userId="df99c9947d6af889" providerId="LiveId" clId="{51F3BA85-8D55-490A-B295-0CF9E1EB1F23}" dt="2021-01-10T15:28:39.037" v="2" actId="47"/>
        <pc:sldMkLst>
          <pc:docMk/>
          <pc:sldMk cId="124482935" sldId="2076136261"/>
        </pc:sldMkLst>
      </pc:sldChg>
      <pc:sldChg chg="add">
        <pc:chgData name="Roberto Tejero" userId="df99c9947d6af889" providerId="LiveId" clId="{51F3BA85-8D55-490A-B295-0CF9E1EB1F23}" dt="2021-01-10T15:28:36.245" v="0"/>
        <pc:sldMkLst>
          <pc:docMk/>
          <pc:sldMk cId="916514144" sldId="2076136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10:22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10:22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22.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4.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2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2" name="Imagen 21">
            <a:extLst>
              <a:ext uri="{FF2B5EF4-FFF2-40B4-BE49-F238E27FC236}">
                <a16:creationId xmlns:a16="http://schemas.microsoft.com/office/drawing/2014/main" id="{E7F73BB1-C74D-46B5-AB3F-2A9AA3BAB16B}"/>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3" name="Imagen 22">
            <a:extLst>
              <a:ext uri="{FF2B5EF4-FFF2-40B4-BE49-F238E27FC236}">
                <a16:creationId xmlns:a16="http://schemas.microsoft.com/office/drawing/2014/main" id="{72802EA0-2274-4EA9-ABCE-F0FFD10CE583}"/>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24" name="Imagen 23">
            <a:extLst>
              <a:ext uri="{FF2B5EF4-FFF2-40B4-BE49-F238E27FC236}">
                <a16:creationId xmlns:a16="http://schemas.microsoft.com/office/drawing/2014/main" id="{541CE691-1ADC-4102-AAAF-FC4CCF41C8D2}"/>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25" name="Imagen 24">
            <a:extLst>
              <a:ext uri="{FF2B5EF4-FFF2-40B4-BE49-F238E27FC236}">
                <a16:creationId xmlns:a16="http://schemas.microsoft.com/office/drawing/2014/main" id="{22A7ADB8-3D8C-4E4E-BBE7-C81F3638AA5C}"/>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26" name="Imagen 25">
            <a:extLst>
              <a:ext uri="{FF2B5EF4-FFF2-40B4-BE49-F238E27FC236}">
                <a16:creationId xmlns:a16="http://schemas.microsoft.com/office/drawing/2014/main" id="{EE69434E-6A53-4941-A9D0-D15828870763}"/>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29" name="Imagen 28">
            <a:extLst>
              <a:ext uri="{FF2B5EF4-FFF2-40B4-BE49-F238E27FC236}">
                <a16:creationId xmlns:a16="http://schemas.microsoft.com/office/drawing/2014/main" id="{81E21705-B3F7-449D-AF08-8C6633D2C413}"/>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0" name="Imagen 29">
            <a:extLst>
              <a:ext uri="{FF2B5EF4-FFF2-40B4-BE49-F238E27FC236}">
                <a16:creationId xmlns:a16="http://schemas.microsoft.com/office/drawing/2014/main" id="{BE45F262-E31F-426C-A6ED-1D761A2DF918}"/>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32" name="Imagen 31">
            <a:extLst>
              <a:ext uri="{FF2B5EF4-FFF2-40B4-BE49-F238E27FC236}">
                <a16:creationId xmlns:a16="http://schemas.microsoft.com/office/drawing/2014/main" id="{9D882E15-ABD8-436B-8E51-2F65F217DCB4}"/>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0CAB5F66-F85D-4C5D-9BE0-6DE4B59D8B8A}"/>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5" name="Objeto 14">
            <a:extLst>
              <a:ext uri="{FF2B5EF4-FFF2-40B4-BE49-F238E27FC236}">
                <a16:creationId xmlns:a16="http://schemas.microsoft.com/office/drawing/2014/main" id="{48738782-140F-4D56-BD47-D889FA8824E5}"/>
              </a:ext>
            </a:extLst>
          </p:cNvPr>
          <p:cNvGraphicFramePr>
            <a:graphicFrameLocks noChangeAspect="1"/>
          </p:cNvGraphicFramePr>
          <p:nvPr userDrawn="1">
            <p:extLst>
              <p:ext uri="{D42A27DB-BD31-4B8C-83A1-F6EECF244321}">
                <p14:modId xmlns:p14="http://schemas.microsoft.com/office/powerpoint/2010/main" val="375882558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16" name="Imagen 15">
            <a:extLst>
              <a:ext uri="{FF2B5EF4-FFF2-40B4-BE49-F238E27FC236}">
                <a16:creationId xmlns:a16="http://schemas.microsoft.com/office/drawing/2014/main" id="{20AA26AF-E16C-436C-99F4-D5B1E716933D}"/>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17" name="Objeto 16">
            <a:extLst>
              <a:ext uri="{FF2B5EF4-FFF2-40B4-BE49-F238E27FC236}">
                <a16:creationId xmlns:a16="http://schemas.microsoft.com/office/drawing/2014/main" id="{26C65622-A6E1-442C-8A6E-B3E0D311729C}"/>
              </a:ext>
            </a:extLst>
          </p:cNvPr>
          <p:cNvGraphicFramePr>
            <a:graphicFrameLocks noChangeAspect="1"/>
          </p:cNvGraphicFramePr>
          <p:nvPr userDrawn="1">
            <p:extLst>
              <p:ext uri="{D42A27DB-BD31-4B8C-83A1-F6EECF244321}">
                <p14:modId xmlns:p14="http://schemas.microsoft.com/office/powerpoint/2010/main" val="2734261753"/>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18" name="Objeto 17">
            <a:extLst>
              <a:ext uri="{FF2B5EF4-FFF2-40B4-BE49-F238E27FC236}">
                <a16:creationId xmlns:a16="http://schemas.microsoft.com/office/drawing/2014/main" id="{B27B016F-F064-4D87-A9F4-47EFFF68A2D2}"/>
              </a:ext>
            </a:extLst>
          </p:cNvPr>
          <p:cNvGraphicFramePr>
            <a:graphicFrameLocks noChangeAspect="1"/>
          </p:cNvGraphicFramePr>
          <p:nvPr userDrawn="1">
            <p:extLst>
              <p:ext uri="{D42A27DB-BD31-4B8C-83A1-F6EECF244321}">
                <p14:modId xmlns:p14="http://schemas.microsoft.com/office/powerpoint/2010/main" val="10377709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9" name="Imagen 18">
            <a:extLst>
              <a:ext uri="{FF2B5EF4-FFF2-40B4-BE49-F238E27FC236}">
                <a16:creationId xmlns:a16="http://schemas.microsoft.com/office/drawing/2014/main" id="{8E2FD5F8-CDC4-41A3-A91C-A424C1187407}"/>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20" name="Imagen 19">
            <a:extLst>
              <a:ext uri="{FF2B5EF4-FFF2-40B4-BE49-F238E27FC236}">
                <a16:creationId xmlns:a16="http://schemas.microsoft.com/office/drawing/2014/main" id="{959ED6E4-A980-484A-B754-CCB7083E77B5}"/>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21" name="Imagen 20">
            <a:extLst>
              <a:ext uri="{FF2B5EF4-FFF2-40B4-BE49-F238E27FC236}">
                <a16:creationId xmlns:a16="http://schemas.microsoft.com/office/drawing/2014/main" id="{12006D4D-C61B-45A0-A056-E509CE818B11}"/>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22" name="Imagen 21">
            <a:extLst>
              <a:ext uri="{FF2B5EF4-FFF2-40B4-BE49-F238E27FC236}">
                <a16:creationId xmlns:a16="http://schemas.microsoft.com/office/drawing/2014/main" id="{D40A99D0-1C84-462E-816B-5FFD2D6A70BF}"/>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23" name="Imagen 22">
            <a:extLst>
              <a:ext uri="{FF2B5EF4-FFF2-40B4-BE49-F238E27FC236}">
                <a16:creationId xmlns:a16="http://schemas.microsoft.com/office/drawing/2014/main" id="{B9968300-DCC4-41B3-85D7-FDDEC293EE86}"/>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24" name="Imagen 23">
            <a:extLst>
              <a:ext uri="{FF2B5EF4-FFF2-40B4-BE49-F238E27FC236}">
                <a16:creationId xmlns:a16="http://schemas.microsoft.com/office/drawing/2014/main" id="{418E529E-80FA-4013-B3A5-F2C26ADA3A23}"/>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25" name="Imagen 24">
            <a:extLst>
              <a:ext uri="{FF2B5EF4-FFF2-40B4-BE49-F238E27FC236}">
                <a16:creationId xmlns:a16="http://schemas.microsoft.com/office/drawing/2014/main" id="{2481F06C-CDDA-4B0B-A2D9-E37B75C67894}"/>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26" name="Imagen 25">
            <a:extLst>
              <a:ext uri="{FF2B5EF4-FFF2-40B4-BE49-F238E27FC236}">
                <a16:creationId xmlns:a16="http://schemas.microsoft.com/office/drawing/2014/main" id="{A827798F-716F-46C5-AB87-1FE4DA789099}"/>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1584414"/>
            <a:ext cx="4797429" cy="1661993"/>
          </a:xfrm>
        </p:spPr>
        <p:txBody>
          <a:bodyPr/>
          <a:lstStyle/>
          <a:p>
            <a:r>
              <a:rPr lang="es-ES" dirty="0"/>
              <a:t>Análisis de sentimiento con AI </a:t>
            </a:r>
            <a:r>
              <a:rPr lang="es-ES" dirty="0" err="1"/>
              <a:t>Builder</a:t>
            </a:r>
            <a:r>
              <a:rPr lang="es-ES" dirty="0"/>
              <a:t> y </a:t>
            </a:r>
            <a:r>
              <a:rPr lang="es-ES" dirty="0" err="1"/>
              <a:t>Power</a:t>
            </a:r>
            <a:r>
              <a:rPr lang="es-ES" dirty="0"/>
              <a:t> Virtual </a:t>
            </a:r>
            <a:r>
              <a:rPr lang="es-ES" dirty="0" err="1"/>
              <a:t>Agent</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Mar </a:t>
            </a:r>
            <a:r>
              <a:rPr lang="es-ES" dirty="0" err="1"/>
              <a:t>Llambi</a:t>
            </a:r>
            <a:endParaRPr lang="es-ES" dirty="0"/>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F0112232-E59B-4847-A33F-DF4F72F99D7A}"/>
              </a:ext>
            </a:extLst>
          </p:cNvPr>
          <p:cNvSpPr txBox="1">
            <a:spLocks/>
          </p:cNvSpPr>
          <p:nvPr/>
        </p:nvSpPr>
        <p:spPr>
          <a:xfrm>
            <a:off x="584196" y="4286058"/>
            <a:ext cx="6143175" cy="83099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676A6C"/>
                </a:solidFill>
                <a:latin typeface="open sans" panose="020B0606030504020204" pitchFamily="34" charset="0"/>
              </a:rPr>
              <a:t>Microsoft AI MVP | M365 &amp; Power Platform Architect </a:t>
            </a:r>
          </a:p>
          <a:p>
            <a:r>
              <a:rPr lang="en-US" dirty="0">
                <a:solidFill>
                  <a:srgbClr val="676A6C"/>
                </a:solidFill>
                <a:latin typeface="open sans" panose="020B0606030504020204" pitchFamily="34" charset="0"/>
              </a:rPr>
              <a:t>@ Kabel</a:t>
            </a:r>
          </a:p>
          <a:p>
            <a:endParaRPr lang="es-ES" dirty="0"/>
          </a:p>
        </p:txBody>
      </p:sp>
    </p:spTree>
    <p:extLst>
      <p:ext uri="{BB962C8B-B14F-4D97-AF65-F5344CB8AC3E}">
        <p14:creationId xmlns:p14="http://schemas.microsoft.com/office/powerpoint/2010/main" val="9165141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34416" y="1613509"/>
            <a:ext cx="4075714" cy="1292662"/>
          </a:xfrm>
        </p:spPr>
        <p:txBody>
          <a:bodyPr/>
          <a:lstStyle/>
          <a:p>
            <a:r>
              <a:rPr lang="es-ES" dirty="0"/>
              <a:t>Análisis de sentimiento con AI </a:t>
            </a:r>
            <a:r>
              <a:rPr lang="es-ES" dirty="0" err="1"/>
              <a:t>Builder</a:t>
            </a:r>
            <a:r>
              <a:rPr lang="es-ES" dirty="0"/>
              <a:t> y </a:t>
            </a:r>
            <a:r>
              <a:rPr lang="es-ES" dirty="0" err="1"/>
              <a:t>Power</a:t>
            </a:r>
            <a:r>
              <a:rPr lang="es-ES" dirty="0"/>
              <a:t> Virtual </a:t>
            </a:r>
            <a:r>
              <a:rPr lang="es-ES" dirty="0" err="1"/>
              <a:t>Agent</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34416" y="3305889"/>
            <a:ext cx="4075714" cy="246221"/>
          </a:xfrm>
        </p:spPr>
        <p:txBody>
          <a:bodyPr/>
          <a:lstStyle/>
          <a:p>
            <a:r>
              <a:rPr lang="es-ES" dirty="0"/>
              <a:t>Mar </a:t>
            </a:r>
            <a:r>
              <a:rPr lang="es-ES" dirty="0" err="1"/>
              <a:t>Llambi</a:t>
            </a:r>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34412" y="3629548"/>
            <a:ext cx="4075714" cy="646331"/>
          </a:xfrm>
        </p:spPr>
        <p:txBody>
          <a:bodyPr/>
          <a:lstStyle/>
          <a:p>
            <a:r>
              <a:rPr lang="en-US" dirty="0">
                <a:solidFill>
                  <a:srgbClr val="676A6C"/>
                </a:solidFill>
                <a:latin typeface="open sans" panose="020B0606030504020204" pitchFamily="34" charset="0"/>
              </a:rPr>
              <a:t>Microsoft AI MVP | M365 &amp; Power Platform Architect @ Kabel</a:t>
            </a:r>
          </a:p>
          <a:p>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684</TotalTime>
  <Words>59</Words>
  <Application>Microsoft Office PowerPoint</Application>
  <PresentationFormat>Panorámica</PresentationFormat>
  <Paragraphs>10</Paragraphs>
  <Slides>8</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Análisis de sentimiento con AI Builder y Power Virtual Agent</vt:lpstr>
      <vt:lpstr>Presentación de PowerPoint</vt:lpstr>
      <vt:lpstr>Presentación de PowerPoint</vt:lpstr>
      <vt:lpstr>Presentación de PowerPoint</vt:lpstr>
      <vt:lpstr>Presentación de PowerPoint</vt:lpstr>
      <vt:lpstr>¿Preguntas?</vt:lpstr>
      <vt:lpstr>Análisis de sentimiento con AI Builder y Power Virtual Agent</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57</cp:revision>
  <dcterms:created xsi:type="dcterms:W3CDTF">2019-08-09T15:41:27Z</dcterms:created>
  <dcterms:modified xsi:type="dcterms:W3CDTF">2021-01-11T09:22:59Z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