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01" d="100"/>
          <a:sy n="101" d="100"/>
        </p:scale>
        <p:origin x="72" y="4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15:27:52.732" v="2" actId="4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add">
        <pc:chgData name="Roberto Tejero" userId="df99c9947d6af889" providerId="LiveId" clId="{50624197-E390-45A2-875A-2A0D7F9B1943}" dt="2021-01-10T15:27:50.203" v="0"/>
        <pc:sldMkLst>
          <pc:docMk/>
          <pc:sldMk cId="3424078976" sldId="2076136263"/>
        </pc:sldMkLst>
      </pc:sldChg>
    </pc:docChg>
  </pc:docChgLst>
  <pc:docChgLst>
    <pc:chgData name="Roberto Tejero" userId="df99c9947d6af889" providerId="LiveId" clId="{B4B3509B-1F66-4892-BD2B-59E98D48B7F4}"/>
    <pc:docChg chg="custSel modSld">
      <pc:chgData name="Roberto Tejero" userId="df99c9947d6af889" providerId="LiveId" clId="{B4B3509B-1F66-4892-BD2B-59E98D48B7F4}" dt="2021-01-10T20:21:00.110" v="20" actId="1076"/>
      <pc:docMkLst>
        <pc:docMk/>
      </pc:docMkLst>
      <pc:sldChg chg="delSp modSp mod">
        <pc:chgData name="Roberto Tejero" userId="df99c9947d6af889" providerId="LiveId" clId="{B4B3509B-1F66-4892-BD2B-59E98D48B7F4}" dt="2021-01-10T20:21:00.110" v="20" actId="1076"/>
        <pc:sldMkLst>
          <pc:docMk/>
          <pc:sldMk cId="4095216866" sldId="2076136262"/>
        </pc:sldMkLst>
        <pc:spChg chg="mod">
          <ac:chgData name="Roberto Tejero" userId="df99c9947d6af889" providerId="LiveId" clId="{B4B3509B-1F66-4892-BD2B-59E98D48B7F4}" dt="2021-01-10T20:20:53.580" v="18" actId="1076"/>
          <ac:spMkLst>
            <pc:docMk/>
            <pc:sldMk cId="4095216866" sldId="2076136262"/>
            <ac:spMk id="2" creationId="{0626A76E-B9E1-43DE-894F-7F636E821576}"/>
          </ac:spMkLst>
        </pc:spChg>
        <pc:spChg chg="mod">
          <ac:chgData name="Roberto Tejero" userId="df99c9947d6af889" providerId="LiveId" clId="{B4B3509B-1F66-4892-BD2B-59E98D48B7F4}" dt="2021-01-10T20:20:56.263" v="19" actId="1076"/>
          <ac:spMkLst>
            <pc:docMk/>
            <pc:sldMk cId="4095216866" sldId="2076136262"/>
            <ac:spMk id="3" creationId="{CE7F95F9-74E0-445F-A3BF-CDBCBC1B21DE}"/>
          </ac:spMkLst>
        </pc:spChg>
        <pc:spChg chg="mod">
          <ac:chgData name="Roberto Tejero" userId="df99c9947d6af889" providerId="LiveId" clId="{B4B3509B-1F66-4892-BD2B-59E98D48B7F4}" dt="2021-01-10T20:21:00.110" v="20" actId="1076"/>
          <ac:spMkLst>
            <pc:docMk/>
            <pc:sldMk cId="4095216866" sldId="2076136262"/>
            <ac:spMk id="5" creationId="{087C93F1-B345-43F6-88F9-A852BDE767E4}"/>
          </ac:spMkLst>
        </pc:spChg>
        <pc:spChg chg="del">
          <ac:chgData name="Roberto Tejero" userId="df99c9947d6af889" providerId="LiveId" clId="{B4B3509B-1F66-4892-BD2B-59E98D48B7F4}" dt="2021-01-10T20:20:21.346" v="2" actId="478"/>
          <ac:spMkLst>
            <pc:docMk/>
            <pc:sldMk cId="4095216866" sldId="2076136262"/>
            <ac:spMk id="7" creationId="{8EF35D44-2C5B-40E9-B454-F56774A87418}"/>
          </ac:spMkLst>
        </pc:spChg>
        <pc:spChg chg="del">
          <ac:chgData name="Roberto Tejero" userId="df99c9947d6af889" providerId="LiveId" clId="{B4B3509B-1F66-4892-BD2B-59E98D48B7F4}" dt="2021-01-10T20:20:23.773" v="3" actId="478"/>
          <ac:spMkLst>
            <pc:docMk/>
            <pc:sldMk cId="4095216866" sldId="2076136262"/>
            <ac:spMk id="8" creationId="{B5A653BA-DCA7-4396-B752-FF12285E0B37}"/>
          </ac:spMkLst>
        </pc:spChg>
      </pc:sldChg>
      <pc:sldChg chg="modSp mod">
        <pc:chgData name="Roberto Tejero" userId="df99c9947d6af889" providerId="LiveId" clId="{B4B3509B-1F66-4892-BD2B-59E98D48B7F4}" dt="2021-01-10T20:20:08.659" v="0" actId="1076"/>
        <pc:sldMkLst>
          <pc:docMk/>
          <pc:sldMk cId="3424078976" sldId="2076136263"/>
        </pc:sldMkLst>
        <pc:spChg chg="mod">
          <ac:chgData name="Roberto Tejero" userId="df99c9947d6af889" providerId="LiveId" clId="{B4B3509B-1F66-4892-BD2B-59E98D48B7F4}" dt="2021-01-10T20:20:08.659" v="0" actId="1076"/>
          <ac:spMkLst>
            <pc:docMk/>
            <pc:sldMk cId="3424078976" sldId="2076136263"/>
            <ac:spMk id="6" creationId="{155300A5-3509-42AD-8CEF-6590A562B1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5264EF05-0741-47DC-BE10-F83971FBDE91}"/>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CCB3DFA6-42BA-4CF5-A4FC-A7F9F6789C71}"/>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8380C739-E71D-4E5A-99D5-910E7C647F98}"/>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DDDEA345-C3DA-45C8-9CC4-644F6172E456}"/>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00AE03FB-5E9D-4195-ADB0-A6C09E0394A0}"/>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64716736-3B89-405C-8C63-9EB73B8826EA}"/>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6265BBC5-17E0-4021-87AA-3875E0703F2C}"/>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074B9DE6-DF1E-40BD-B1D0-6D5A0F7DA946}"/>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FC98722-5848-450D-877A-3E3F936D4D28}"/>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7E001E10-4C95-491B-A560-CC2ABC77E039}"/>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7AD8D26A-2233-4D00-8641-338613FED48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9D962481-175D-4352-B1C0-249E4C4D0F91}"/>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A35DFB60-FE5C-45F8-8075-A7D9BAED2850}"/>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ECD30090-D5B7-4AEE-8F0A-B2B46D5BBD79}"/>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0" name="Imagen 19">
            <a:extLst>
              <a:ext uri="{FF2B5EF4-FFF2-40B4-BE49-F238E27FC236}">
                <a16:creationId xmlns:a16="http://schemas.microsoft.com/office/drawing/2014/main" id="{5EE92F70-EADB-4117-B92A-808350F6BB0B}"/>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1" name="Imagen 20">
            <a:extLst>
              <a:ext uri="{FF2B5EF4-FFF2-40B4-BE49-F238E27FC236}">
                <a16:creationId xmlns:a16="http://schemas.microsoft.com/office/drawing/2014/main" id="{53AC8E33-0E7D-4394-B98A-DE01E9A81963}"/>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2" name="Imagen 21">
            <a:extLst>
              <a:ext uri="{FF2B5EF4-FFF2-40B4-BE49-F238E27FC236}">
                <a16:creationId xmlns:a16="http://schemas.microsoft.com/office/drawing/2014/main" id="{E0742E9B-16BB-4F26-95B3-98A2CD770469}"/>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3" name="Imagen 22">
            <a:extLst>
              <a:ext uri="{FF2B5EF4-FFF2-40B4-BE49-F238E27FC236}">
                <a16:creationId xmlns:a16="http://schemas.microsoft.com/office/drawing/2014/main" id="{DCFF6414-9FDD-4747-A7D7-6B7CF59A78BD}"/>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4" name="Imagen 23">
            <a:extLst>
              <a:ext uri="{FF2B5EF4-FFF2-40B4-BE49-F238E27FC236}">
                <a16:creationId xmlns:a16="http://schemas.microsoft.com/office/drawing/2014/main" id="{5ED0631C-20BD-4DF0-AC37-BC6565EE8751}"/>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5" name="Imagen 24">
            <a:extLst>
              <a:ext uri="{FF2B5EF4-FFF2-40B4-BE49-F238E27FC236}">
                <a16:creationId xmlns:a16="http://schemas.microsoft.com/office/drawing/2014/main" id="{D50F083F-0CBC-491F-8E99-0E59C3528558}"/>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6" name="Imagen 25">
            <a:extLst>
              <a:ext uri="{FF2B5EF4-FFF2-40B4-BE49-F238E27FC236}">
                <a16:creationId xmlns:a16="http://schemas.microsoft.com/office/drawing/2014/main" id="{C84D413E-F9F0-437A-991D-55E44D9ADBF9}"/>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04372" y="1027500"/>
            <a:ext cx="4953453" cy="2487225"/>
          </a:xfrm>
        </p:spPr>
        <p:txBody>
          <a:bodyPr/>
          <a:lstStyle/>
          <a:p>
            <a:r>
              <a:rPr lang="es-ES" dirty="0"/>
              <a:t>Etiquetado de </a:t>
            </a:r>
            <a:r>
              <a:rPr lang="es-ES" dirty="0" err="1"/>
              <a:t>imagenes</a:t>
            </a:r>
            <a:r>
              <a:rPr lang="es-ES" dirty="0"/>
              <a:t> con </a:t>
            </a:r>
            <a:r>
              <a:rPr lang="es-ES" dirty="0" err="1"/>
              <a:t>Power</a:t>
            </a:r>
            <a:r>
              <a:rPr lang="es-ES" dirty="0"/>
              <a:t> BI Premium por usuario y </a:t>
            </a:r>
            <a:r>
              <a:rPr lang="es-ES" dirty="0" err="1"/>
              <a:t>cognitive</a:t>
            </a:r>
            <a:r>
              <a:rPr lang="es-ES" dirty="0"/>
              <a:t> services</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Ivan Arribas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BI Director @Algoritmia</a:t>
            </a:r>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647783" y="1828683"/>
            <a:ext cx="4075714" cy="1723549"/>
          </a:xfrm>
        </p:spPr>
        <p:txBody>
          <a:bodyPr/>
          <a:lstStyle/>
          <a:p>
            <a:r>
              <a:rPr lang="es-ES" dirty="0"/>
              <a:t>Etiquetado de </a:t>
            </a:r>
            <a:r>
              <a:rPr lang="es-ES" dirty="0" err="1"/>
              <a:t>imagenes</a:t>
            </a:r>
            <a:r>
              <a:rPr lang="es-ES" dirty="0"/>
              <a:t> con </a:t>
            </a:r>
            <a:r>
              <a:rPr lang="es-ES" dirty="0" err="1"/>
              <a:t>Power</a:t>
            </a:r>
            <a:r>
              <a:rPr lang="es-ES" dirty="0"/>
              <a:t> BI Premium por usuario y </a:t>
            </a:r>
            <a:r>
              <a:rPr lang="es-ES" dirty="0" err="1"/>
              <a:t>cognitive</a:t>
            </a:r>
            <a:r>
              <a:rPr lang="es-ES" dirty="0"/>
              <a:t> services</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05837" y="3707108"/>
            <a:ext cx="4075714" cy="246221"/>
          </a:xfrm>
        </p:spPr>
        <p:txBody>
          <a:bodyPr/>
          <a:lstStyle/>
          <a:p>
            <a:r>
              <a:rPr lang="es-ES" dirty="0"/>
              <a:t>Ivan Arribas</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05837" y="4000483"/>
            <a:ext cx="4075714" cy="215444"/>
          </a:xfrm>
        </p:spPr>
        <p:txBody>
          <a:bodyPr/>
          <a:lstStyle/>
          <a:p>
            <a:r>
              <a:rPr lang="es-ES" dirty="0"/>
              <a:t>BI Director @Algoritmia</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49</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Etiquetado de imagenes con Power BI Premium por usuario y cognitive services</vt:lpstr>
      <vt:lpstr>Presentación de PowerPoint</vt:lpstr>
      <vt:lpstr>Presentación de PowerPoint</vt:lpstr>
      <vt:lpstr>Presentación de PowerPoint</vt:lpstr>
      <vt:lpstr>Presentación de PowerPoint</vt:lpstr>
      <vt:lpstr>¿Preguntas?</vt:lpstr>
      <vt:lpstr>Etiquetado de imagenes con Power BI Premium por usuario y cognitive services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58</cp:revision>
  <dcterms:created xsi:type="dcterms:W3CDTF">2019-08-09T15:41:27Z</dcterms:created>
  <dcterms:modified xsi:type="dcterms:W3CDTF">2021-01-11T09:22:35Z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