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6" dt="2021-01-10T15:33:31.571"/>
    <p1510:client id="{51F3BA85-8D55-490A-B295-0CF9E1EB1F23}" v="1" dt="2021-01-10T15:28:36.254"/>
    <p1510:client id="{A647414B-F20C-4C2F-970B-8394AE2B4BD1}" v="3" dt="2021-01-10T15:50:09.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custSel modSld">
      <pc:chgData name="Roberto Tejero" userId="df99c9947d6af889" providerId="LiveId" clId="{A647414B-F20C-4C2F-970B-8394AE2B4BD1}" dt="2021-01-10T20:21:47.097" v="162" actId="478"/>
      <pc:docMkLst>
        <pc:docMk/>
      </pc:docMkLst>
      <pc:sldChg chg="delSp modSp mod">
        <pc:chgData name="Roberto Tejero" userId="df99c9947d6af889" providerId="LiveId" clId="{A647414B-F20C-4C2F-970B-8394AE2B4BD1}" dt="2021-01-10T20:21:47.097" v="162" actId="478"/>
        <pc:sldMkLst>
          <pc:docMk/>
          <pc:sldMk cId="4095216866" sldId="2076136262"/>
        </pc:sldMkLst>
        <pc:spChg chg="mod">
          <ac:chgData name="Roberto Tejero" userId="df99c9947d6af889" providerId="LiveId" clId="{A647414B-F20C-4C2F-970B-8394AE2B4BD1}" dt="2021-01-10T20:21:34.072" v="144" actId="20577"/>
          <ac:spMkLst>
            <pc:docMk/>
            <pc:sldMk cId="4095216866" sldId="2076136262"/>
            <ac:spMk id="2" creationId="{0626A76E-B9E1-43DE-894F-7F636E821576}"/>
          </ac:spMkLst>
        </pc:spChg>
        <pc:spChg chg="mod">
          <ac:chgData name="Roberto Tejero" userId="df99c9947d6af889" providerId="LiveId" clId="{A647414B-F20C-4C2F-970B-8394AE2B4BD1}" dt="2021-01-10T20:21:39.056" v="159" actId="20577"/>
          <ac:spMkLst>
            <pc:docMk/>
            <pc:sldMk cId="4095216866" sldId="2076136262"/>
            <ac:spMk id="3" creationId="{CE7F95F9-74E0-445F-A3BF-CDBCBC1B21DE}"/>
          </ac:spMkLst>
        </pc:spChg>
        <pc:spChg chg="mod">
          <ac:chgData name="Roberto Tejero" userId="df99c9947d6af889" providerId="LiveId" clId="{A647414B-F20C-4C2F-970B-8394AE2B4BD1}" dt="2021-01-10T20:21:41.716" v="160"/>
          <ac:spMkLst>
            <pc:docMk/>
            <pc:sldMk cId="4095216866" sldId="2076136262"/>
            <ac:spMk id="5" creationId="{087C93F1-B345-43F6-88F9-A852BDE767E4}"/>
          </ac:spMkLst>
        </pc:spChg>
        <pc:spChg chg="del">
          <ac:chgData name="Roberto Tejero" userId="df99c9947d6af889" providerId="LiveId" clId="{A647414B-F20C-4C2F-970B-8394AE2B4BD1}" dt="2021-01-10T20:21:44.337" v="161" actId="478"/>
          <ac:spMkLst>
            <pc:docMk/>
            <pc:sldMk cId="4095216866" sldId="2076136262"/>
            <ac:spMk id="7" creationId="{8EF35D44-2C5B-40E9-B454-F56774A87418}"/>
          </ac:spMkLst>
        </pc:spChg>
        <pc:spChg chg="del">
          <ac:chgData name="Roberto Tejero" userId="df99c9947d6af889" providerId="LiveId" clId="{A647414B-F20C-4C2F-970B-8394AE2B4BD1}" dt="2021-01-10T20:21:47.097" v="162" actId="478"/>
          <ac:spMkLst>
            <pc:docMk/>
            <pc:sldMk cId="4095216866" sldId="2076136262"/>
            <ac:spMk id="8" creationId="{B5A653BA-DCA7-4396-B752-FF12285E0B37}"/>
          </ac:spMkLst>
        </pc:spChg>
      </pc:sldChg>
      <pc:sldChg chg="addSp delSp modSp mod">
        <pc:chgData name="Roberto Tejero" userId="df99c9947d6af889" providerId="LiveId" clId="{A647414B-F20C-4C2F-970B-8394AE2B4BD1}" dt="2021-01-10T15:50:14.374" v="131" actId="478"/>
        <pc:sldMkLst>
          <pc:docMk/>
          <pc:sldMk cId="916514144" sldId="2076136263"/>
        </pc:sldMkLst>
        <pc:spChg chg="del mod">
          <ac:chgData name="Roberto Tejero" userId="df99c9947d6af889" providerId="LiveId" clId="{A647414B-F20C-4C2F-970B-8394AE2B4BD1}" dt="2021-01-10T15:50:09.723" v="129" actId="478"/>
          <ac:spMkLst>
            <pc:docMk/>
            <pc:sldMk cId="916514144" sldId="2076136263"/>
            <ac:spMk id="2" creationId="{9CC6367C-17AE-46E9-922C-0AC3B19110E2}"/>
          </ac:spMkLst>
        </pc:spChg>
        <pc:spChg chg="add del mod">
          <ac:chgData name="Roberto Tejero" userId="df99c9947d6af889" providerId="LiveId" clId="{A647414B-F20C-4C2F-970B-8394AE2B4BD1}" dt="2021-01-10T15:50:14.374" v="131" actId="478"/>
          <ac:spMkLst>
            <pc:docMk/>
            <pc:sldMk cId="916514144" sldId="2076136263"/>
            <ac:spMk id="3" creationId="{F2148BFF-2839-4CBF-801C-13995D4385D1}"/>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pChg chg="add mod">
          <ac:chgData name="Roberto Tejero" userId="df99c9947d6af889" providerId="LiveId" clId="{A647414B-F20C-4C2F-970B-8394AE2B4BD1}" dt="2021-01-10T15:50:05.543" v="128" actId="20577"/>
          <ac:spMkLst>
            <pc:docMk/>
            <pc:sldMk cId="916514144" sldId="2076136263"/>
            <ac:spMk id="9" creationId="{1093429C-EAF6-4B1E-844A-FE2D5AEF8D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82C3BFAC-7F2C-4698-A1BB-FC13714CA6B0}"/>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B82975B9-0D2A-4AB8-B338-060AD2C275E6}"/>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FAC903C3-FB90-465D-96CE-7F95CDF31184}"/>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82DC4EA5-49B2-43D1-95E5-B2E0BA272A9C}"/>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CFD25AEC-846C-45DA-A573-F4E0ADB76DBF}"/>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78AC84A6-AFB3-44CE-8537-28C436EF1751}"/>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EE4186B5-8B4C-4640-B099-2444A8C8E358}"/>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84E5C87E-B340-4C63-B2C3-EADF7210F4BB}"/>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DC18106D-5BB5-4E6C-B0ED-D1872DA0025E}"/>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Objeto 14">
            <a:extLst>
              <a:ext uri="{FF2B5EF4-FFF2-40B4-BE49-F238E27FC236}">
                <a16:creationId xmlns:a16="http://schemas.microsoft.com/office/drawing/2014/main" id="{C8C0D4F7-9072-49A9-B1A2-811C7BC62B54}"/>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CA99194F-03CE-437E-B859-288E2F48D992}"/>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17" name="Objeto 16">
            <a:extLst>
              <a:ext uri="{FF2B5EF4-FFF2-40B4-BE49-F238E27FC236}">
                <a16:creationId xmlns:a16="http://schemas.microsoft.com/office/drawing/2014/main" id="{2357263C-F71E-435C-BAA6-37CC79907696}"/>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9E5ECF91-96FB-4293-A991-901984C2A514}"/>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93A168BE-3F4A-4FBC-84DF-8994C735374B}"/>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0" name="Imagen 19">
            <a:extLst>
              <a:ext uri="{FF2B5EF4-FFF2-40B4-BE49-F238E27FC236}">
                <a16:creationId xmlns:a16="http://schemas.microsoft.com/office/drawing/2014/main" id="{F39E31FD-E4D2-412F-B866-123A011C0AAB}"/>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1" name="Imagen 20">
            <a:extLst>
              <a:ext uri="{FF2B5EF4-FFF2-40B4-BE49-F238E27FC236}">
                <a16:creationId xmlns:a16="http://schemas.microsoft.com/office/drawing/2014/main" id="{484DE080-2709-4482-BD80-B322C1D8EA57}"/>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2" name="Imagen 21">
            <a:extLst>
              <a:ext uri="{FF2B5EF4-FFF2-40B4-BE49-F238E27FC236}">
                <a16:creationId xmlns:a16="http://schemas.microsoft.com/office/drawing/2014/main" id="{B9F0C596-19B8-48C1-8DE0-338AD365A7C3}"/>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23" name="Imagen 22">
            <a:extLst>
              <a:ext uri="{FF2B5EF4-FFF2-40B4-BE49-F238E27FC236}">
                <a16:creationId xmlns:a16="http://schemas.microsoft.com/office/drawing/2014/main" id="{6FE9981B-E999-415A-9B35-FD0D6D8EE473}"/>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4" name="Imagen 23">
            <a:extLst>
              <a:ext uri="{FF2B5EF4-FFF2-40B4-BE49-F238E27FC236}">
                <a16:creationId xmlns:a16="http://schemas.microsoft.com/office/drawing/2014/main" id="{0D6CD52A-F442-4588-96B2-1BF1F1536402}"/>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5" name="Imagen 24">
            <a:extLst>
              <a:ext uri="{FF2B5EF4-FFF2-40B4-BE49-F238E27FC236}">
                <a16:creationId xmlns:a16="http://schemas.microsoft.com/office/drawing/2014/main" id="{491A851C-F8AB-4FFB-BDD0-D48030C646AF}"/>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6" name="Imagen 25">
            <a:extLst>
              <a:ext uri="{FF2B5EF4-FFF2-40B4-BE49-F238E27FC236}">
                <a16:creationId xmlns:a16="http://schemas.microsoft.com/office/drawing/2014/main" id="{E7B1CDC5-FC45-43EC-97E8-4DB834B01352}"/>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692409"/>
            <a:ext cx="4956705" cy="553998"/>
          </a:xfrm>
        </p:spPr>
        <p:txBody>
          <a:bodyPr/>
          <a:lstStyle/>
          <a:p>
            <a:r>
              <a:rPr lang="es-ES" dirty="0" err="1"/>
              <a:t>Dataverse</a:t>
            </a:r>
            <a:r>
              <a:rPr lang="es-ES" dirty="0"/>
              <a:t> 101</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Bruno </a:t>
            </a:r>
            <a:r>
              <a:rPr lang="es-ES" dirty="0" err="1"/>
              <a:t>Torterolo</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1093429C-EAF6-4B1E-844A-FE2D5AEF8D8E}"/>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Solutions</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r>
              <a:rPr lang="es-ES" dirty="0" err="1"/>
              <a:t>Dataverse</a:t>
            </a:r>
            <a:r>
              <a:rPr lang="es-ES" dirty="0"/>
              <a:t> 101</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Bruno </a:t>
            </a:r>
            <a:r>
              <a:rPr lang="es-ES" dirty="0" err="1"/>
              <a:t>Torterolo</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430887"/>
          </a:xfrm>
        </p:spPr>
        <p:txBody>
          <a:body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Solutions</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682</TotalTime>
  <Words>27</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Dataverse 101</vt:lpstr>
      <vt:lpstr>Presentación de PowerPoint</vt:lpstr>
      <vt:lpstr>Presentación de PowerPoint</vt:lpstr>
      <vt:lpstr>Presentación de PowerPoint</vt:lpstr>
      <vt:lpstr>Presentación de PowerPoint</vt:lpstr>
      <vt:lpstr>¿Preguntas?</vt:lpstr>
      <vt:lpstr>Dataverse 101</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2021-01-11T09:18:13Z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