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6" dt="2021-01-10T15:33:31.571"/>
    <p1510:client id="{51F3BA85-8D55-490A-B295-0CF9E1EB1F23}" v="1" dt="2021-01-10T15:28:36.254"/>
    <p1510:client id="{7330A3FA-3128-4265-99B4-EE48A20E9CE3}" v="4" dt="2021-01-10T15:49:17.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p:scale>
          <a:sx n="66" d="100"/>
          <a:sy n="66" d="100"/>
        </p:scale>
        <p:origin x="2154" y="10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modSld">
      <pc:chgData name="Roberto Tejero" userId="df99c9947d6af889" providerId="LiveId" clId="{A647414B-F20C-4C2F-970B-8394AE2B4BD1}" dt="2021-01-10T15:38:01.281" v="69" actId="20577"/>
      <pc:docMkLst>
        <pc:docMk/>
      </pc:docMkLst>
      <pc:sldChg chg="modSp mod">
        <pc:chgData name="Roberto Tejero" userId="df99c9947d6af889" providerId="LiveId" clId="{A647414B-F20C-4C2F-970B-8394AE2B4BD1}" dt="2021-01-10T15:38:01.281" v="69" actId="20577"/>
        <pc:sldMkLst>
          <pc:docMk/>
          <pc:sldMk cId="916514144" sldId="2076136263"/>
        </pc:sldMkLst>
        <pc:spChg chg="mod">
          <ac:chgData name="Roberto Tejero" userId="df99c9947d6af889" providerId="LiveId" clId="{A647414B-F20C-4C2F-970B-8394AE2B4BD1}" dt="2021-01-10T15:38:01.281" v="69" actId="20577"/>
          <ac:spMkLst>
            <pc:docMk/>
            <pc:sldMk cId="916514144" sldId="2076136263"/>
            <ac:spMk id="2" creationId="{9CC6367C-17AE-46E9-922C-0AC3B19110E2}"/>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ldChg>
    </pc:docChg>
  </pc:docChgLst>
  <pc:docChgLst>
    <pc:chgData name="Roberto Tejero" userId="df99c9947d6af889" providerId="LiveId" clId="{7330A3FA-3128-4265-99B4-EE48A20E9CE3}"/>
    <pc:docChg chg="custSel modSld">
      <pc:chgData name="Roberto Tejero" userId="df99c9947d6af889" providerId="LiveId" clId="{7330A3FA-3128-4265-99B4-EE48A20E9CE3}" dt="2021-01-10T20:22:31.445" v="194" actId="20577"/>
      <pc:docMkLst>
        <pc:docMk/>
      </pc:docMkLst>
      <pc:sldChg chg="delSp modSp mod">
        <pc:chgData name="Roberto Tejero" userId="df99c9947d6af889" providerId="LiveId" clId="{7330A3FA-3128-4265-99B4-EE48A20E9CE3}" dt="2021-01-10T20:22:31.445" v="194" actId="20577"/>
        <pc:sldMkLst>
          <pc:docMk/>
          <pc:sldMk cId="4095216866" sldId="2076136262"/>
        </pc:sldMkLst>
        <pc:spChg chg="mod">
          <ac:chgData name="Roberto Tejero" userId="df99c9947d6af889" providerId="LiveId" clId="{7330A3FA-3128-4265-99B4-EE48A20E9CE3}" dt="2021-01-10T20:22:07.804" v="178"/>
          <ac:spMkLst>
            <pc:docMk/>
            <pc:sldMk cId="4095216866" sldId="2076136262"/>
            <ac:spMk id="2" creationId="{0626A76E-B9E1-43DE-894F-7F636E821576}"/>
          </ac:spMkLst>
        </pc:spChg>
        <pc:spChg chg="mod">
          <ac:chgData name="Roberto Tejero" userId="df99c9947d6af889" providerId="LiveId" clId="{7330A3FA-3128-4265-99B4-EE48A20E9CE3}" dt="2021-01-10T20:22:11.616" v="190" actId="20577"/>
          <ac:spMkLst>
            <pc:docMk/>
            <pc:sldMk cId="4095216866" sldId="2076136262"/>
            <ac:spMk id="3" creationId="{CE7F95F9-74E0-445F-A3BF-CDBCBC1B21DE}"/>
          </ac:spMkLst>
        </pc:spChg>
        <pc:spChg chg="mod">
          <ac:chgData name="Roberto Tejero" userId="df99c9947d6af889" providerId="LiveId" clId="{7330A3FA-3128-4265-99B4-EE48A20E9CE3}" dt="2021-01-10T20:22:31.445" v="194" actId="20577"/>
          <ac:spMkLst>
            <pc:docMk/>
            <pc:sldMk cId="4095216866" sldId="2076136262"/>
            <ac:spMk id="5" creationId="{087C93F1-B345-43F6-88F9-A852BDE767E4}"/>
          </ac:spMkLst>
        </pc:spChg>
        <pc:spChg chg="del">
          <ac:chgData name="Roberto Tejero" userId="df99c9947d6af889" providerId="LiveId" clId="{7330A3FA-3128-4265-99B4-EE48A20E9CE3}" dt="2021-01-10T20:22:16.521" v="191" actId="478"/>
          <ac:spMkLst>
            <pc:docMk/>
            <pc:sldMk cId="4095216866" sldId="2076136262"/>
            <ac:spMk id="7" creationId="{8EF35D44-2C5B-40E9-B454-F56774A87418}"/>
          </ac:spMkLst>
        </pc:spChg>
        <pc:spChg chg="del">
          <ac:chgData name="Roberto Tejero" userId="df99c9947d6af889" providerId="LiveId" clId="{7330A3FA-3128-4265-99B4-EE48A20E9CE3}" dt="2021-01-10T20:22:18.663" v="192" actId="478"/>
          <ac:spMkLst>
            <pc:docMk/>
            <pc:sldMk cId="4095216866" sldId="2076136262"/>
            <ac:spMk id="8" creationId="{B5A653BA-DCA7-4396-B752-FF12285E0B37}"/>
          </ac:spMkLst>
        </pc:spChg>
      </pc:sldChg>
      <pc:sldChg chg="addSp delSp modSp mod">
        <pc:chgData name="Roberto Tejero" userId="df99c9947d6af889" providerId="LiveId" clId="{7330A3FA-3128-4265-99B4-EE48A20E9CE3}" dt="2021-01-10T15:49:26.473" v="177" actId="478"/>
        <pc:sldMkLst>
          <pc:docMk/>
          <pc:sldMk cId="916514144" sldId="2076136263"/>
        </pc:sldMkLst>
        <pc:spChg chg="del mod">
          <ac:chgData name="Roberto Tejero" userId="df99c9947d6af889" providerId="LiveId" clId="{7330A3FA-3128-4265-99B4-EE48A20E9CE3}" dt="2021-01-10T15:49:17.513" v="175" actId="478"/>
          <ac:spMkLst>
            <pc:docMk/>
            <pc:sldMk cId="916514144" sldId="2076136263"/>
            <ac:spMk id="2" creationId="{9CC6367C-17AE-46E9-922C-0AC3B19110E2}"/>
          </ac:spMkLst>
        </pc:spChg>
        <pc:spChg chg="add del mod">
          <ac:chgData name="Roberto Tejero" userId="df99c9947d6af889" providerId="LiveId" clId="{7330A3FA-3128-4265-99B4-EE48A20E9CE3}" dt="2021-01-10T15:49:26.473" v="177" actId="478"/>
          <ac:spMkLst>
            <pc:docMk/>
            <pc:sldMk cId="916514144" sldId="2076136263"/>
            <ac:spMk id="3" creationId="{4A195D5C-FF04-4A96-96EB-202AF9B08441}"/>
          </ac:spMkLst>
        </pc:spChg>
        <pc:spChg chg="mod">
          <ac:chgData name="Roberto Tejero" userId="df99c9947d6af889" providerId="LiveId" clId="{7330A3FA-3128-4265-99B4-EE48A20E9CE3}" dt="2021-01-10T15:39:26.073" v="31" actId="20577"/>
          <ac:spMkLst>
            <pc:docMk/>
            <pc:sldMk cId="916514144" sldId="2076136263"/>
            <ac:spMk id="6" creationId="{155300A5-3509-42AD-8CEF-6590A562B1E5}"/>
          </ac:spMkLst>
        </pc:spChg>
        <pc:spChg chg="mod">
          <ac:chgData name="Roberto Tejero" userId="df99c9947d6af889" providerId="LiveId" clId="{7330A3FA-3128-4265-99B4-EE48A20E9CE3}" dt="2021-01-10T15:39:53.063" v="54" actId="20577"/>
          <ac:spMkLst>
            <pc:docMk/>
            <pc:sldMk cId="916514144" sldId="2076136263"/>
            <ac:spMk id="7" creationId="{69511D55-34D4-45A0-8602-117128967C6C}"/>
          </ac:spMkLst>
        </pc:spChg>
        <pc:spChg chg="add mod">
          <ac:chgData name="Roberto Tejero" userId="df99c9947d6af889" providerId="LiveId" clId="{7330A3FA-3128-4265-99B4-EE48A20E9CE3}" dt="2021-01-10T15:49:13.874" v="174" actId="20577"/>
          <ac:spMkLst>
            <pc:docMk/>
            <pc:sldMk cId="916514144" sldId="2076136263"/>
            <ac:spMk id="9" creationId="{0A9977B6-3C15-45E8-8229-4A18C4B58A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3A64852D-117C-4550-B0DE-57FF3E06ED4E}"/>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2E1E944D-5089-4105-BB52-7454B3E68EA2}"/>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90AF3D34-AC1C-400C-93E2-E4EA00C290E3}"/>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F328AA37-AEA7-4291-BA2A-BB37D52FA7B2}"/>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796491C8-975F-421E-A2D6-E6420F972F41}"/>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A68101A1-5903-41B5-979E-2D36FE6509EE}"/>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D578F92A-B2FE-4DAD-85E7-CA4A725781E2}"/>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E295B01E-20AA-424A-9CB7-D0D043911457}"/>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776D3F90-7207-4837-9CC3-00C1CE4D3900}"/>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50FE065E-5BCB-47DC-8D88-01A60E0EBE44}"/>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D99C1F6C-9E0B-4D81-82F0-FA992CBA79C2}"/>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26291E8E-E0E7-4B56-B6E3-BADE277A5E37}"/>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3EE473FC-26E0-468B-9978-D5DC52433738}"/>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0F266289-CB24-4B26-BD27-FDF109188ACF}"/>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0" name="Imagen 19">
            <a:extLst>
              <a:ext uri="{FF2B5EF4-FFF2-40B4-BE49-F238E27FC236}">
                <a16:creationId xmlns:a16="http://schemas.microsoft.com/office/drawing/2014/main" id="{4ADF81B5-D3A9-4D86-A51C-A4EB78D949CF}"/>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1" name="Imagen 20">
            <a:extLst>
              <a:ext uri="{FF2B5EF4-FFF2-40B4-BE49-F238E27FC236}">
                <a16:creationId xmlns:a16="http://schemas.microsoft.com/office/drawing/2014/main" id="{06C4DD68-6DB3-4943-96D0-F16C369C1FD8}"/>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2" name="Imagen 21">
            <a:extLst>
              <a:ext uri="{FF2B5EF4-FFF2-40B4-BE49-F238E27FC236}">
                <a16:creationId xmlns:a16="http://schemas.microsoft.com/office/drawing/2014/main" id="{B10E188B-B18F-4A45-B5C7-82DCEBC4F4A9}"/>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3" name="Imagen 22">
            <a:extLst>
              <a:ext uri="{FF2B5EF4-FFF2-40B4-BE49-F238E27FC236}">
                <a16:creationId xmlns:a16="http://schemas.microsoft.com/office/drawing/2014/main" id="{B487BA34-2604-42A0-AAB8-08CCBF2B5D61}"/>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4" name="Imagen 23">
            <a:extLst>
              <a:ext uri="{FF2B5EF4-FFF2-40B4-BE49-F238E27FC236}">
                <a16:creationId xmlns:a16="http://schemas.microsoft.com/office/drawing/2014/main" id="{4BD38174-D1BC-47CB-8AA3-4BF8A225899A}"/>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5" name="Imagen 24">
            <a:extLst>
              <a:ext uri="{FF2B5EF4-FFF2-40B4-BE49-F238E27FC236}">
                <a16:creationId xmlns:a16="http://schemas.microsoft.com/office/drawing/2014/main" id="{9F37605F-5A7E-40B0-9EFF-932B9D47578D}"/>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6" name="Imagen 25">
            <a:extLst>
              <a:ext uri="{FF2B5EF4-FFF2-40B4-BE49-F238E27FC236}">
                <a16:creationId xmlns:a16="http://schemas.microsoft.com/office/drawing/2014/main" id="{4AC8B166-3555-4474-BCE1-88F96CA6939E}"/>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476418"/>
            <a:ext cx="4956705" cy="2769989"/>
          </a:xfrm>
        </p:spPr>
        <p:txBody>
          <a:bodyPr/>
          <a:lstStyle/>
          <a:p>
            <a:r>
              <a:rPr lang="es-ES" dirty="0"/>
              <a:t>Los servicios cognitivos de Azure y el lado humano de las aplicaciones inteligentes</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Daniel Gomez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0A9977B6-3C15-45E8-8229-4A18C4B58A66}"/>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Learn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Student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Ambassador</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48476" y="1523185"/>
            <a:ext cx="4075714" cy="1723549"/>
          </a:xfrm>
        </p:spPr>
        <p:txBody>
          <a:bodyPr/>
          <a:lstStyle/>
          <a:p>
            <a:r>
              <a:rPr lang="es-ES" dirty="0"/>
              <a:t>Los servicios cognitivos de Azure y el lado humano de las aplicaciones inteligentes</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48476" y="3646452"/>
            <a:ext cx="4075714" cy="246221"/>
          </a:xfrm>
        </p:spPr>
        <p:txBody>
          <a:bodyPr/>
          <a:lstStyle/>
          <a:p>
            <a:r>
              <a:rPr lang="es-ES" dirty="0"/>
              <a:t>Daniel Gomez</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48472" y="3970111"/>
            <a:ext cx="4075714" cy="215444"/>
          </a:xfrm>
        </p:spPr>
        <p:txBody>
          <a:body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Learn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Student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Ambassador</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683</TotalTime>
  <Words>51</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Los servicios cognitivos de Azure y el lado humano de las aplicaciones inteligentes</vt:lpstr>
      <vt:lpstr>Presentación de PowerPoint</vt:lpstr>
      <vt:lpstr>Presentación de PowerPoint</vt:lpstr>
      <vt:lpstr>Presentación de PowerPoint</vt:lpstr>
      <vt:lpstr>Presentación de PowerPoint</vt:lpstr>
      <vt:lpstr>¿Preguntas?</vt:lpstr>
      <vt:lpstr>Los servicios cognitivos de Azure y el lado humano de las aplicaciones inteligentes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2021-01-11T09:18:48Z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