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A1F66-D48B-4FDF-8441-406248A9223C}" v="4" dt="2021-01-10T15:45:15.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E4DA1F66-D48B-4FDF-8441-406248A9223C}"/>
    <pc:docChg chg="undo custSel modSld">
      <pc:chgData name="Roberto Tejero" userId="df99c9947d6af889" providerId="LiveId" clId="{E4DA1F66-D48B-4FDF-8441-406248A9223C}" dt="2021-01-10T20:23:59.364" v="270" actId="14100"/>
      <pc:docMkLst>
        <pc:docMk/>
      </pc:docMkLst>
      <pc:sldChg chg="modSp mod">
        <pc:chgData name="Roberto Tejero" userId="df99c9947d6af889" providerId="LiveId" clId="{E4DA1F66-D48B-4FDF-8441-406248A9223C}" dt="2021-01-10T20:23:59.364" v="270" actId="14100"/>
        <pc:sldMkLst>
          <pc:docMk/>
          <pc:sldMk cId="4095216866" sldId="2076136262"/>
        </pc:sldMkLst>
        <pc:spChg chg="mod">
          <ac:chgData name="Roberto Tejero" userId="df99c9947d6af889" providerId="LiveId" clId="{E4DA1F66-D48B-4FDF-8441-406248A9223C}" dt="2021-01-10T20:23:06.915" v="227" actId="20577"/>
          <ac:spMkLst>
            <pc:docMk/>
            <pc:sldMk cId="4095216866" sldId="2076136262"/>
            <ac:spMk id="2" creationId="{0626A76E-B9E1-43DE-894F-7F636E821576}"/>
          </ac:spMkLst>
        </pc:spChg>
        <pc:spChg chg="mod">
          <ac:chgData name="Roberto Tejero" userId="df99c9947d6af889" providerId="LiveId" clId="{E4DA1F66-D48B-4FDF-8441-406248A9223C}" dt="2021-01-10T20:23:12.944" v="238"/>
          <ac:spMkLst>
            <pc:docMk/>
            <pc:sldMk cId="4095216866" sldId="2076136262"/>
            <ac:spMk id="3" creationId="{CE7F95F9-74E0-445F-A3BF-CDBCBC1B21DE}"/>
          </ac:spMkLst>
        </pc:spChg>
        <pc:spChg chg="mod">
          <ac:chgData name="Roberto Tejero" userId="df99c9947d6af889" providerId="LiveId" clId="{E4DA1F66-D48B-4FDF-8441-406248A9223C}" dt="2021-01-10T20:23:31.136" v="242"/>
          <ac:spMkLst>
            <pc:docMk/>
            <pc:sldMk cId="4095216866" sldId="2076136262"/>
            <ac:spMk id="5" creationId="{087C93F1-B345-43F6-88F9-A852BDE767E4}"/>
          </ac:spMkLst>
        </pc:spChg>
        <pc:spChg chg="mod">
          <ac:chgData name="Roberto Tejero" userId="df99c9947d6af889" providerId="LiveId" clId="{E4DA1F66-D48B-4FDF-8441-406248A9223C}" dt="2021-01-10T20:23:39.959" v="266" actId="20577"/>
          <ac:spMkLst>
            <pc:docMk/>
            <pc:sldMk cId="4095216866" sldId="2076136262"/>
            <ac:spMk id="7" creationId="{8EF35D44-2C5B-40E9-B454-F56774A87418}"/>
          </ac:spMkLst>
        </pc:spChg>
        <pc:spChg chg="mod">
          <ac:chgData name="Roberto Tejero" userId="df99c9947d6af889" providerId="LiveId" clId="{E4DA1F66-D48B-4FDF-8441-406248A9223C}" dt="2021-01-10T20:23:59.364" v="270" actId="14100"/>
          <ac:spMkLst>
            <pc:docMk/>
            <pc:sldMk cId="4095216866" sldId="2076136262"/>
            <ac:spMk id="8" creationId="{B5A653BA-DCA7-4396-B752-FF12285E0B37}"/>
          </ac:spMkLst>
        </pc:spChg>
      </pc:sldChg>
      <pc:sldChg chg="addSp delSp modSp mod">
        <pc:chgData name="Roberto Tejero" userId="df99c9947d6af889" providerId="LiveId" clId="{E4DA1F66-D48B-4FDF-8441-406248A9223C}" dt="2021-01-10T20:23:21.563" v="240"/>
        <pc:sldMkLst>
          <pc:docMk/>
          <pc:sldMk cId="2903834351" sldId="2076136263"/>
        </pc:sldMkLst>
        <pc:spChg chg="add del mod">
          <ac:chgData name="Roberto Tejero" userId="df99c9947d6af889" providerId="LiveId" clId="{E4DA1F66-D48B-4FDF-8441-406248A9223C}" dt="2021-01-10T15:45:15.116" v="72"/>
          <ac:spMkLst>
            <pc:docMk/>
            <pc:sldMk cId="2903834351" sldId="2076136263"/>
            <ac:spMk id="2" creationId="{D063DEB5-B2FB-4A0A-9B07-9A83B505DB00}"/>
          </ac:spMkLst>
        </pc:spChg>
        <pc:spChg chg="mod">
          <ac:chgData name="Roberto Tejero" userId="df99c9947d6af889" providerId="LiveId" clId="{E4DA1F66-D48B-4FDF-8441-406248A9223C}" dt="2021-01-10T15:43:16.939" v="23" actId="20577"/>
          <ac:spMkLst>
            <pc:docMk/>
            <pc:sldMk cId="2903834351" sldId="2076136263"/>
            <ac:spMk id="6" creationId="{155300A5-3509-42AD-8CEF-6590A562B1E5}"/>
          </ac:spMkLst>
        </pc:spChg>
        <pc:spChg chg="mod">
          <ac:chgData name="Roberto Tejero" userId="df99c9947d6af889" providerId="LiveId" clId="{E4DA1F66-D48B-4FDF-8441-406248A9223C}" dt="2021-01-10T15:43:27.483" v="51" actId="20577"/>
          <ac:spMkLst>
            <pc:docMk/>
            <pc:sldMk cId="2903834351" sldId="2076136263"/>
            <ac:spMk id="7" creationId="{69511D55-34D4-45A0-8602-117128967C6C}"/>
          </ac:spMkLst>
        </pc:spChg>
        <pc:spChg chg="add del mod">
          <ac:chgData name="Roberto Tejero" userId="df99c9947d6af889" providerId="LiveId" clId="{E4DA1F66-D48B-4FDF-8441-406248A9223C}" dt="2021-01-10T20:23:21.563" v="240"/>
          <ac:spMkLst>
            <pc:docMk/>
            <pc:sldMk cId="2903834351" sldId="2076136263"/>
            <ac:spMk id="9" creationId="{45C40D03-0ACA-4055-8A76-253AAF2DB6F5}"/>
          </ac:spMkLst>
        </pc:spChg>
        <pc:spChg chg="mod">
          <ac:chgData name="Roberto Tejero" userId="df99c9947d6af889" providerId="LiveId" clId="{E4DA1F66-D48B-4FDF-8441-406248A9223C}" dt="2021-01-10T15:45:51.871" v="155" actId="20577"/>
          <ac:spMkLst>
            <pc:docMk/>
            <pc:sldMk cId="2903834351" sldId="2076136263"/>
            <ac:spMk id="10" creationId="{51F79510-2274-4494-ADE0-993B6B332068}"/>
          </ac:spMkLst>
        </pc:spChg>
        <pc:spChg chg="mod">
          <ac:chgData name="Roberto Tejero" userId="df99c9947d6af889" providerId="LiveId" clId="{E4DA1F66-D48B-4FDF-8441-406248A9223C}" dt="2021-01-10T15:46:14.750" v="205" actId="14100"/>
          <ac:spMkLst>
            <pc:docMk/>
            <pc:sldMk cId="2903834351" sldId="2076136263"/>
            <ac:spMk id="11" creationId="{05FA5317-BE03-448C-B778-A10EC94643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10:20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0" y="323850"/>
                        <a:ext cx="2806700" cy="565150"/>
                      </a:xfrm>
                      <a:prstGeom prst="rect">
                        <a:avLst/>
                      </a:prstGeom>
                    </p:spPr>
                  </p:pic>
                </p:oleObj>
              </mc:Fallback>
            </mc:AlternateContent>
          </a:graphicData>
        </a:graphic>
      </p:graphicFrame>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41" name="Imagen 40">
            <a:extLst>
              <a:ext uri="{FF2B5EF4-FFF2-40B4-BE49-F238E27FC236}">
                <a16:creationId xmlns:a16="http://schemas.microsoft.com/office/drawing/2014/main" id="{DB1BB956-2D31-4095-A813-7FE34410E16F}"/>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42" name="Imagen 41">
            <a:extLst>
              <a:ext uri="{FF2B5EF4-FFF2-40B4-BE49-F238E27FC236}">
                <a16:creationId xmlns:a16="http://schemas.microsoft.com/office/drawing/2014/main" id="{57E11D5A-58A4-4B01-B2C5-262E5311830B}"/>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43" name="Imagen 42">
            <a:extLst>
              <a:ext uri="{FF2B5EF4-FFF2-40B4-BE49-F238E27FC236}">
                <a16:creationId xmlns:a16="http://schemas.microsoft.com/office/drawing/2014/main" id="{54EE67C9-0A81-43B6-BD51-66BDF395C52D}"/>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44" name="Imagen 43">
            <a:extLst>
              <a:ext uri="{FF2B5EF4-FFF2-40B4-BE49-F238E27FC236}">
                <a16:creationId xmlns:a16="http://schemas.microsoft.com/office/drawing/2014/main" id="{35B55873-CE91-4FA6-AF78-DEE039AE644F}"/>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45" name="Imagen 44">
            <a:extLst>
              <a:ext uri="{FF2B5EF4-FFF2-40B4-BE49-F238E27FC236}">
                <a16:creationId xmlns:a16="http://schemas.microsoft.com/office/drawing/2014/main" id="{906A67CF-4486-4B4F-AD1C-CE1C1C5811A9}"/>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46" name="Imagen 45">
            <a:extLst>
              <a:ext uri="{FF2B5EF4-FFF2-40B4-BE49-F238E27FC236}">
                <a16:creationId xmlns:a16="http://schemas.microsoft.com/office/drawing/2014/main" id="{26508D53-A3E3-4655-8052-99D549B04569}"/>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52" name="Imagen 51">
            <a:extLst>
              <a:ext uri="{FF2B5EF4-FFF2-40B4-BE49-F238E27FC236}">
                <a16:creationId xmlns:a16="http://schemas.microsoft.com/office/drawing/2014/main" id="{65305C3A-9FF2-453C-97CB-F84E62C43FD9}"/>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53" name="Imagen 52">
            <a:extLst>
              <a:ext uri="{FF2B5EF4-FFF2-40B4-BE49-F238E27FC236}">
                <a16:creationId xmlns:a16="http://schemas.microsoft.com/office/drawing/2014/main" id="{4EA29E41-39DE-45D5-AE3B-45B901D8842E}"/>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21AD37A6-E490-4F98-BC4A-6610513EA03A}"/>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Objeto 14">
            <a:extLst>
              <a:ext uri="{FF2B5EF4-FFF2-40B4-BE49-F238E27FC236}">
                <a16:creationId xmlns:a16="http://schemas.microsoft.com/office/drawing/2014/main" id="{731ABEAB-0558-4DCB-BD46-F59F185C79C0}"/>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3E44E50-A8A6-476A-9F1C-649D6248542E}"/>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17" name="Objeto 16">
            <a:extLst>
              <a:ext uri="{FF2B5EF4-FFF2-40B4-BE49-F238E27FC236}">
                <a16:creationId xmlns:a16="http://schemas.microsoft.com/office/drawing/2014/main" id="{CA0C0067-A84B-47EC-B18D-0C6D6A67A97F}"/>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19" name="Objeto 18">
            <a:extLst>
              <a:ext uri="{FF2B5EF4-FFF2-40B4-BE49-F238E27FC236}">
                <a16:creationId xmlns:a16="http://schemas.microsoft.com/office/drawing/2014/main" id="{459C9841-F743-4CE3-A9CE-8B08485D610F}"/>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0CC8E023-57F0-4716-9439-209DC28AF297}"/>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1" name="Imagen 20">
            <a:extLst>
              <a:ext uri="{FF2B5EF4-FFF2-40B4-BE49-F238E27FC236}">
                <a16:creationId xmlns:a16="http://schemas.microsoft.com/office/drawing/2014/main" id="{67AD096B-5E9D-4D2D-A73E-9442EEC9BB46}"/>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3" name="Imagen 22">
            <a:extLst>
              <a:ext uri="{FF2B5EF4-FFF2-40B4-BE49-F238E27FC236}">
                <a16:creationId xmlns:a16="http://schemas.microsoft.com/office/drawing/2014/main" id="{B2CB1965-510B-4BF6-B757-CD22CBB89ECC}"/>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5" name="Imagen 24">
            <a:extLst>
              <a:ext uri="{FF2B5EF4-FFF2-40B4-BE49-F238E27FC236}">
                <a16:creationId xmlns:a16="http://schemas.microsoft.com/office/drawing/2014/main" id="{50F3044D-F896-43A9-AB06-8A50731BFEE3}"/>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29" name="Imagen 28">
            <a:extLst>
              <a:ext uri="{FF2B5EF4-FFF2-40B4-BE49-F238E27FC236}">
                <a16:creationId xmlns:a16="http://schemas.microsoft.com/office/drawing/2014/main" id="{5DBA5020-F758-4EC3-BCC1-9E0422F2FDA2}"/>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32" name="Imagen 31">
            <a:extLst>
              <a:ext uri="{FF2B5EF4-FFF2-40B4-BE49-F238E27FC236}">
                <a16:creationId xmlns:a16="http://schemas.microsoft.com/office/drawing/2014/main" id="{8724523E-2C1A-43B9-8D69-58CAA70A3ADF}"/>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34" name="Imagen 33">
            <a:extLst>
              <a:ext uri="{FF2B5EF4-FFF2-40B4-BE49-F238E27FC236}">
                <a16:creationId xmlns:a16="http://schemas.microsoft.com/office/drawing/2014/main" id="{6B216F10-E7BC-485B-88D1-16A00AA1DC64}"/>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35" name="Imagen 34">
            <a:extLst>
              <a:ext uri="{FF2B5EF4-FFF2-40B4-BE49-F238E27FC236}">
                <a16:creationId xmlns:a16="http://schemas.microsoft.com/office/drawing/2014/main" id="{EB3C0182-BF14-4AAE-AA63-1731C633C9EF}"/>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921722"/>
            <a:ext cx="5510213" cy="553998"/>
          </a:xfrm>
        </p:spPr>
        <p:txBody>
          <a:bodyPr/>
          <a:lstStyle/>
          <a:p>
            <a:r>
              <a:rPr lang="en-US" dirty="0"/>
              <a:t>¿</a:t>
            </a:r>
            <a:r>
              <a:rPr lang="en-US" dirty="0" err="1"/>
              <a:t>Indexas</a:t>
            </a:r>
            <a:r>
              <a:rPr lang="en-US" dirty="0"/>
              <a:t> o </a:t>
            </a:r>
            <a:r>
              <a:rPr lang="en-US" dirty="0" err="1"/>
              <a:t>enriqueces</a:t>
            </a:r>
            <a:r>
              <a:rPr lang="en-US" dirty="0"/>
              <a:t>?</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Paula Garcia Esteban</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dirty="0">
                <a:solidFill>
                  <a:srgbClr val="676A6C"/>
                </a:solidFill>
                <a:latin typeface="open sans" panose="020B0606030504020204" pitchFamily="34" charset="0"/>
              </a:rPr>
              <a:t>Data </a:t>
            </a:r>
            <a:r>
              <a:rPr lang="es-ES" dirty="0" err="1">
                <a:solidFill>
                  <a:srgbClr val="676A6C"/>
                </a:solidFill>
                <a:latin typeface="open sans" panose="020B0606030504020204" pitchFamily="34" charset="0"/>
              </a:rPr>
              <a:t>Lover</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Strategy</a:t>
            </a:r>
            <a:r>
              <a:rPr lang="es-ES" dirty="0">
                <a:solidFill>
                  <a:srgbClr val="676A6C"/>
                </a:solidFill>
                <a:latin typeface="open sans" panose="020B0606030504020204" pitchFamily="34" charset="0"/>
              </a:rPr>
              <a:t> Manager @SolidQ</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Guillermo Perez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a:xfrm>
            <a:off x="584196" y="5293947"/>
            <a:ext cx="5765804" cy="553998"/>
          </a:xfrm>
        </p:spPr>
        <p:txBody>
          <a:bodyPr/>
          <a:lstStyle/>
          <a:p>
            <a:r>
              <a:rPr lang="es-ES" dirty="0"/>
              <a:t>DATA &amp; AI Technical Lead @ Verne </a:t>
            </a:r>
            <a:r>
              <a:rPr lang="es-ES" dirty="0" err="1"/>
              <a:t>Technology</a:t>
            </a:r>
            <a:r>
              <a:rPr lang="es-ES" dirty="0"/>
              <a:t> Group</a:t>
            </a:r>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588129"/>
            <a:ext cx="4075714" cy="430887"/>
          </a:xfrm>
        </p:spPr>
        <p:txBody>
          <a:bodyPr/>
          <a:lstStyle/>
          <a:p>
            <a:r>
              <a:rPr lang="en-US" dirty="0"/>
              <a:t>¿</a:t>
            </a:r>
            <a:r>
              <a:rPr lang="en-US" dirty="0" err="1"/>
              <a:t>Indexas</a:t>
            </a:r>
            <a:r>
              <a:rPr lang="en-US" dirty="0"/>
              <a:t> o </a:t>
            </a:r>
            <a:r>
              <a:rPr lang="en-US" dirty="0" err="1"/>
              <a:t>enriqueces</a:t>
            </a:r>
            <a:r>
              <a:rPr lang="en-US" dirty="0"/>
              <a:t>?</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738664"/>
          </a:xfrm>
        </p:spPr>
        <p:txBody>
          <a:bodyPr/>
          <a:lstStyle/>
          <a:p>
            <a:r>
              <a:rPr lang="es-ES" dirty="0"/>
              <a:t>Paula Garcia Esteban</a:t>
            </a:r>
          </a:p>
          <a:p>
            <a:endParaRPr lang="es-ES" dirty="0"/>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430887"/>
          </a:xfrm>
        </p:spPr>
        <p:txBody>
          <a:bodyPr/>
          <a:lstStyle/>
          <a:p>
            <a:r>
              <a:rPr lang="es-ES" dirty="0">
                <a:solidFill>
                  <a:srgbClr val="676A6C"/>
                </a:solidFill>
                <a:latin typeface="open sans" panose="020B0606030504020204" pitchFamily="34" charset="0"/>
              </a:rPr>
              <a:t>Data </a:t>
            </a:r>
            <a:r>
              <a:rPr lang="es-ES" dirty="0" err="1">
                <a:solidFill>
                  <a:srgbClr val="676A6C"/>
                </a:solidFill>
                <a:latin typeface="open sans" panose="020B0606030504020204" pitchFamily="34" charset="0"/>
              </a:rPr>
              <a:t>Lover</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Strategy</a:t>
            </a:r>
            <a:r>
              <a:rPr lang="es-ES" dirty="0">
                <a:solidFill>
                  <a:srgbClr val="676A6C"/>
                </a:solidFill>
                <a:latin typeface="open sans" panose="020B0606030504020204" pitchFamily="34" charset="0"/>
              </a:rPr>
              <a:t> Manager @SolidQ</a:t>
            </a:r>
            <a:endParaRPr lang="es-ES" dirty="0"/>
          </a:p>
          <a:p>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Guillermo Perez</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592784" cy="430887"/>
          </a:xfrm>
        </p:spPr>
        <p:txBody>
          <a:bodyPr/>
          <a:lstStyle/>
          <a:p>
            <a:r>
              <a:rPr lang="es-ES" dirty="0"/>
              <a:t>DATA &amp; AI Technical Lead @ Verne </a:t>
            </a:r>
            <a:r>
              <a:rPr lang="es-ES" dirty="0" err="1"/>
              <a:t>Technology</a:t>
            </a:r>
            <a:r>
              <a:rPr lang="es-ES" dirty="0"/>
              <a:t> Group</a:t>
            </a:r>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945</TotalTime>
  <Words>70</Words>
  <Application>Microsoft Office PowerPoint</Application>
  <PresentationFormat>Panorámica</PresentationFormat>
  <Paragraphs>14</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¿Indexas o enriqueces?</vt:lpstr>
      <vt:lpstr>Presentación de PowerPoint</vt:lpstr>
      <vt:lpstr>Presentación de PowerPoint</vt:lpstr>
      <vt:lpstr>Presentación de PowerPoint</vt:lpstr>
      <vt:lpstr>Presentación de PowerPoint</vt:lpstr>
      <vt:lpstr>¿Preguntas?</vt:lpstr>
      <vt:lpstr>¿Indexas o enriqueces?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63</cp:revision>
  <dcterms:created xsi:type="dcterms:W3CDTF">2019-08-09T15:41:27Z</dcterms:created>
  <dcterms:modified xsi:type="dcterms:W3CDTF">2021-01-11T09:20:26Z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