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7741" autoAdjust="0"/>
    <p:restoredTop sz="94631" autoAdjust="0"/>
  </p:normalViewPr>
  <p:slideViewPr>
    <p:cSldViewPr snapToGrid="0">
      <p:cViewPr>
        <p:scale>
          <a:sx n="75" d="100"/>
          <a:sy n="75" d="100"/>
        </p:scale>
        <p:origin x="1794" y="96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1/11/2021 10:11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1/11/2021 10:11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4.png"/><Relationship Id="rId18" Type="http://schemas.openxmlformats.org/officeDocument/2006/relationships/image" Target="../media/image16.png"/><Relationship Id="rId3" Type="http://schemas.openxmlformats.org/officeDocument/2006/relationships/image" Target="../media/image4.emf"/><Relationship Id="rId7" Type="http://schemas.openxmlformats.org/officeDocument/2006/relationships/image" Target="../media/image20.emf"/><Relationship Id="rId12" Type="http://schemas.openxmlformats.org/officeDocument/2006/relationships/image" Target="../media/image11.png"/><Relationship Id="rId17" Type="http://schemas.openxmlformats.org/officeDocument/2006/relationships/image" Target="../media/image15.png"/><Relationship Id="rId2" Type="http://schemas.openxmlformats.org/officeDocument/2006/relationships/oleObject" Target="../embeddings/oleObject22.bin"/><Relationship Id="rId16"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oleObject" Target="../embeddings/oleObject24.bin"/><Relationship Id="rId11" Type="http://schemas.openxmlformats.org/officeDocument/2006/relationships/image" Target="../media/image24.svg"/><Relationship Id="rId5" Type="http://schemas.openxmlformats.org/officeDocument/2006/relationships/image" Target="../media/image6.emf"/><Relationship Id="rId15" Type="http://schemas.openxmlformats.org/officeDocument/2006/relationships/image" Target="../media/image12.png"/><Relationship Id="rId10" Type="http://schemas.openxmlformats.org/officeDocument/2006/relationships/image" Target="../media/image23.png"/><Relationship Id="rId19" Type="http://schemas.openxmlformats.org/officeDocument/2006/relationships/image" Target="../media/image17.png"/><Relationship Id="rId4" Type="http://schemas.openxmlformats.org/officeDocument/2006/relationships/oleObject" Target="../embeddings/oleObject23.bin"/><Relationship Id="rId9" Type="http://schemas.openxmlformats.org/officeDocument/2006/relationships/image" Target="../media/image22.svg"/><Relationship Id="rId14" Type="http://schemas.openxmlformats.org/officeDocument/2006/relationships/image" Target="../media/image1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6"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1.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9.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9.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0" name=""/>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163691"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0" y="323850"/>
          <a:ext cx="2806700" cy="565150"/>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0" name=""/>
                      <p:cNvPicPr/>
                      <p:nvPr/>
                    </p:nvPicPr>
                    <p:blipFill>
                      <a:blip r:embed="rId7"/>
                      <a:stretch>
                        <a:fillRect/>
                      </a:stretch>
                    </p:blipFill>
                    <p:spPr>
                      <a:xfrm>
                        <a:off x="4813300" y="323850"/>
                        <a:ext cx="2806700" cy="565150"/>
                      </a:xfrm>
                      <a:prstGeom prst="rect">
                        <a:avLst/>
                      </a:prstGeom>
                    </p:spPr>
                  </p:pic>
                </p:oleObj>
              </mc:Fallback>
            </mc:AlternateContent>
          </a:graphicData>
        </a:graphic>
      </p:graphicFrame>
      <p:sp>
        <p:nvSpPr>
          <p:cNvPr id="32" name="Title 1">
            <a:extLst>
              <a:ext uri="{FF2B5EF4-FFF2-40B4-BE49-F238E27FC236}">
                <a16:creationId xmlns:a16="http://schemas.microsoft.com/office/drawing/2014/main" id="{55C23879-3E01-4897-A22B-7F0B72BE2AB6}"/>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34" name="Gráfico 33">
            <a:extLst>
              <a:ext uri="{FF2B5EF4-FFF2-40B4-BE49-F238E27FC236}">
                <a16:creationId xmlns:a16="http://schemas.microsoft.com/office/drawing/2014/main" id="{46CD2E65-DF1B-41B2-8D5A-552843F7E5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8302458" y="1133989"/>
            <a:ext cx="3486412" cy="3486412"/>
          </a:xfrm>
          <a:prstGeom prst="rect">
            <a:avLst/>
          </a:prstGeom>
        </p:spPr>
      </p:pic>
      <p:sp>
        <p:nvSpPr>
          <p:cNvPr id="35" name="Title 1">
            <a:extLst>
              <a:ext uri="{FF2B5EF4-FFF2-40B4-BE49-F238E27FC236}">
                <a16:creationId xmlns:a16="http://schemas.microsoft.com/office/drawing/2014/main" id="{47DF5C06-FFCC-4A20-885B-FC62EB46E737}"/>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pic>
        <p:nvPicPr>
          <p:cNvPr id="38" name="Gráfico 37">
            <a:extLst>
              <a:ext uri="{FF2B5EF4-FFF2-40B4-BE49-F238E27FC236}">
                <a16:creationId xmlns:a16="http://schemas.microsoft.com/office/drawing/2014/main" id="{D828FAD7-80FA-448F-8791-57EDDAB90EEE}"/>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501889" y="2377869"/>
            <a:ext cx="1851408" cy="1347955"/>
          </a:xfrm>
          <a:prstGeom prst="rect">
            <a:avLst/>
          </a:prstGeom>
        </p:spPr>
      </p:pic>
      <p:pic>
        <p:nvPicPr>
          <p:cNvPr id="25" name="Imagen 24">
            <a:extLst>
              <a:ext uri="{FF2B5EF4-FFF2-40B4-BE49-F238E27FC236}">
                <a16:creationId xmlns:a16="http://schemas.microsoft.com/office/drawing/2014/main" id="{F4301BCF-CA16-48A4-82B4-09B2177EF65C}"/>
              </a:ext>
            </a:extLst>
          </p:cNvPr>
          <p:cNvPicPr>
            <a:picLocks noChangeAspect="1"/>
          </p:cNvPicPr>
          <p:nvPr userDrawn="1"/>
        </p:nvPicPr>
        <p:blipFill>
          <a:blip r:embed="rId12"/>
          <a:stretch>
            <a:fillRect/>
          </a:stretch>
        </p:blipFill>
        <p:spPr>
          <a:xfrm>
            <a:off x="6280496" y="5133072"/>
            <a:ext cx="2243624" cy="690346"/>
          </a:xfrm>
          <a:prstGeom prst="rect">
            <a:avLst/>
          </a:prstGeom>
        </p:spPr>
      </p:pic>
      <p:pic>
        <p:nvPicPr>
          <p:cNvPr id="29" name="Imagen 28">
            <a:extLst>
              <a:ext uri="{FF2B5EF4-FFF2-40B4-BE49-F238E27FC236}">
                <a16:creationId xmlns:a16="http://schemas.microsoft.com/office/drawing/2014/main" id="{2E9F7435-9BE6-4C07-8918-7F19E12C14F1}"/>
              </a:ext>
            </a:extLst>
          </p:cNvPr>
          <p:cNvPicPr>
            <a:picLocks noChangeAspect="1"/>
          </p:cNvPicPr>
          <p:nvPr userDrawn="1"/>
        </p:nvPicPr>
        <p:blipFill>
          <a:blip r:embed="rId13"/>
          <a:stretch>
            <a:fillRect/>
          </a:stretch>
        </p:blipFill>
        <p:spPr>
          <a:xfrm>
            <a:off x="6585173" y="5797267"/>
            <a:ext cx="1582743" cy="586201"/>
          </a:xfrm>
          <a:prstGeom prst="rect">
            <a:avLst/>
          </a:prstGeom>
        </p:spPr>
      </p:pic>
      <p:pic>
        <p:nvPicPr>
          <p:cNvPr id="30" name="Imagen 29">
            <a:extLst>
              <a:ext uri="{FF2B5EF4-FFF2-40B4-BE49-F238E27FC236}">
                <a16:creationId xmlns:a16="http://schemas.microsoft.com/office/drawing/2014/main" id="{DA09BE5C-792C-483E-A9DA-5952E92E82D7}"/>
              </a:ext>
            </a:extLst>
          </p:cNvPr>
          <p:cNvPicPr>
            <a:picLocks noChangeAspect="1"/>
          </p:cNvPicPr>
          <p:nvPr userDrawn="1"/>
        </p:nvPicPr>
        <p:blipFill>
          <a:blip r:embed="rId14"/>
          <a:stretch>
            <a:fillRect/>
          </a:stretch>
        </p:blipFill>
        <p:spPr>
          <a:xfrm>
            <a:off x="1742944" y="5168113"/>
            <a:ext cx="2015855" cy="620263"/>
          </a:xfrm>
          <a:prstGeom prst="rect">
            <a:avLst/>
          </a:prstGeom>
        </p:spPr>
      </p:pic>
      <p:pic>
        <p:nvPicPr>
          <p:cNvPr id="31" name="Imagen 30">
            <a:extLst>
              <a:ext uri="{FF2B5EF4-FFF2-40B4-BE49-F238E27FC236}">
                <a16:creationId xmlns:a16="http://schemas.microsoft.com/office/drawing/2014/main" id="{7FF0910C-98D5-4F5F-ADA7-555CE29DAE79}"/>
              </a:ext>
            </a:extLst>
          </p:cNvPr>
          <p:cNvPicPr>
            <a:picLocks noChangeAspect="1"/>
          </p:cNvPicPr>
          <p:nvPr userDrawn="1"/>
        </p:nvPicPr>
        <p:blipFill>
          <a:blip r:embed="rId15"/>
          <a:stretch>
            <a:fillRect/>
          </a:stretch>
        </p:blipFill>
        <p:spPr>
          <a:xfrm>
            <a:off x="4058691" y="5210611"/>
            <a:ext cx="2144054" cy="560669"/>
          </a:xfrm>
          <a:prstGeom prst="rect">
            <a:avLst/>
          </a:prstGeom>
        </p:spPr>
      </p:pic>
      <p:pic>
        <p:nvPicPr>
          <p:cNvPr id="36" name="Imagen 35">
            <a:extLst>
              <a:ext uri="{FF2B5EF4-FFF2-40B4-BE49-F238E27FC236}">
                <a16:creationId xmlns:a16="http://schemas.microsoft.com/office/drawing/2014/main" id="{795C973A-6346-45EC-A2D7-54F681E03825}"/>
              </a:ext>
            </a:extLst>
          </p:cNvPr>
          <p:cNvPicPr>
            <a:picLocks noChangeAspect="1"/>
          </p:cNvPicPr>
          <p:nvPr userDrawn="1"/>
        </p:nvPicPr>
        <p:blipFill>
          <a:blip r:embed="rId16"/>
          <a:stretch>
            <a:fillRect/>
          </a:stretch>
        </p:blipFill>
        <p:spPr>
          <a:xfrm>
            <a:off x="1946157" y="5911986"/>
            <a:ext cx="1905154" cy="586201"/>
          </a:xfrm>
          <a:prstGeom prst="rect">
            <a:avLst/>
          </a:prstGeom>
        </p:spPr>
      </p:pic>
      <p:pic>
        <p:nvPicPr>
          <p:cNvPr id="37" name="Imagen 36">
            <a:extLst>
              <a:ext uri="{FF2B5EF4-FFF2-40B4-BE49-F238E27FC236}">
                <a16:creationId xmlns:a16="http://schemas.microsoft.com/office/drawing/2014/main" id="{755D5380-2108-4F62-981A-217765399D78}"/>
              </a:ext>
            </a:extLst>
          </p:cNvPr>
          <p:cNvPicPr>
            <a:picLocks noChangeAspect="1"/>
          </p:cNvPicPr>
          <p:nvPr userDrawn="1"/>
        </p:nvPicPr>
        <p:blipFill>
          <a:blip r:embed="rId17"/>
          <a:stretch>
            <a:fillRect/>
          </a:stretch>
        </p:blipFill>
        <p:spPr>
          <a:xfrm>
            <a:off x="4305306" y="6000501"/>
            <a:ext cx="1800350" cy="409170"/>
          </a:xfrm>
          <a:prstGeom prst="rect">
            <a:avLst/>
          </a:prstGeom>
        </p:spPr>
      </p:pic>
      <p:pic>
        <p:nvPicPr>
          <p:cNvPr id="39" name="Imagen 38">
            <a:extLst>
              <a:ext uri="{FF2B5EF4-FFF2-40B4-BE49-F238E27FC236}">
                <a16:creationId xmlns:a16="http://schemas.microsoft.com/office/drawing/2014/main" id="{55B5FB14-E7B2-4C31-91F0-81501EE6377B}"/>
              </a:ext>
            </a:extLst>
          </p:cNvPr>
          <p:cNvPicPr>
            <a:picLocks noChangeAspect="1"/>
          </p:cNvPicPr>
          <p:nvPr userDrawn="1"/>
        </p:nvPicPr>
        <p:blipFill>
          <a:blip r:embed="rId18"/>
          <a:stretch>
            <a:fillRect/>
          </a:stretch>
        </p:blipFill>
        <p:spPr>
          <a:xfrm>
            <a:off x="8653606" y="5054665"/>
            <a:ext cx="1839530" cy="567666"/>
          </a:xfrm>
          <a:prstGeom prst="rect">
            <a:avLst/>
          </a:prstGeom>
        </p:spPr>
      </p:pic>
      <p:pic>
        <p:nvPicPr>
          <p:cNvPr id="40" name="Imagen 39">
            <a:extLst>
              <a:ext uri="{FF2B5EF4-FFF2-40B4-BE49-F238E27FC236}">
                <a16:creationId xmlns:a16="http://schemas.microsoft.com/office/drawing/2014/main" id="{2FC87E8B-447D-4B42-9EE6-C2AD7B315DBE}"/>
              </a:ext>
            </a:extLst>
          </p:cNvPr>
          <p:cNvPicPr>
            <a:picLocks noChangeAspect="1"/>
          </p:cNvPicPr>
          <p:nvPr userDrawn="1"/>
        </p:nvPicPr>
        <p:blipFill>
          <a:blip r:embed="rId19"/>
          <a:stretch>
            <a:fillRect/>
          </a:stretch>
        </p:blipFill>
        <p:spPr>
          <a:xfrm>
            <a:off x="8647433" y="5788376"/>
            <a:ext cx="1839529" cy="63417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0702C490-7E33-4B5F-9C23-CE451A773B71}"/>
              </a:ext>
            </a:extLst>
          </p:cNvPr>
          <p:cNvSpPr/>
          <p:nvPr userDrawn="1"/>
        </p:nvSpPr>
        <p:spPr bwMode="auto">
          <a:xfrm>
            <a:off x="90436" y="-83506"/>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2" name="Objeto 21">
            <a:extLst>
              <a:ext uri="{FF2B5EF4-FFF2-40B4-BE49-F238E27FC236}">
                <a16:creationId xmlns:a16="http://schemas.microsoft.com/office/drawing/2014/main" id="{A0F9EFCA-8265-45E7-A4C9-5308963B9AA8}"/>
              </a:ext>
            </a:extLst>
          </p:cNvPr>
          <p:cNvGraphicFramePr>
            <a:graphicFrameLocks noChangeAspect="1"/>
          </p:cNvGraphicFramePr>
          <p:nvPr userDrawn="1">
            <p:extLst>
              <p:ext uri="{D42A27DB-BD31-4B8C-83A1-F6EECF244321}">
                <p14:modId xmlns:p14="http://schemas.microsoft.com/office/powerpoint/2010/main" val="375882558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24" name="Imagen 23">
            <a:extLst>
              <a:ext uri="{FF2B5EF4-FFF2-40B4-BE49-F238E27FC236}">
                <a16:creationId xmlns:a16="http://schemas.microsoft.com/office/drawing/2014/main" id="{CBF5110E-A407-4B7F-81F1-DAEFDC659FD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5" name="Objeto 24">
            <a:extLst>
              <a:ext uri="{FF2B5EF4-FFF2-40B4-BE49-F238E27FC236}">
                <a16:creationId xmlns:a16="http://schemas.microsoft.com/office/drawing/2014/main" id="{E3CDF184-B7B2-42FC-A4A6-1D5A4FACD470}"/>
              </a:ext>
            </a:extLst>
          </p:cNvPr>
          <p:cNvGraphicFramePr>
            <a:graphicFrameLocks noChangeAspect="1"/>
          </p:cNvGraphicFramePr>
          <p:nvPr userDrawn="1">
            <p:extLst>
              <p:ext uri="{D42A27DB-BD31-4B8C-83A1-F6EECF244321}">
                <p14:modId xmlns:p14="http://schemas.microsoft.com/office/powerpoint/2010/main" val="2734261753"/>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26" name="Objeto 25">
            <a:extLst>
              <a:ext uri="{FF2B5EF4-FFF2-40B4-BE49-F238E27FC236}">
                <a16:creationId xmlns:a16="http://schemas.microsoft.com/office/drawing/2014/main" id="{4552FDBC-6377-4022-9CFA-AC80C7F0A893}"/>
              </a:ext>
            </a:extLst>
          </p:cNvPr>
          <p:cNvGraphicFramePr>
            <a:graphicFrameLocks noChangeAspect="1"/>
          </p:cNvGraphicFramePr>
          <p:nvPr userDrawn="1">
            <p:extLst>
              <p:ext uri="{D42A27DB-BD31-4B8C-83A1-F6EECF244321}">
                <p14:modId xmlns:p14="http://schemas.microsoft.com/office/powerpoint/2010/main" val="10377709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C33CC9EF-4CF2-463F-9F99-916FBF9FFCEE}"/>
              </a:ext>
            </a:extLst>
          </p:cNvPr>
          <p:cNvPicPr>
            <a:picLocks noChangeAspect="1"/>
          </p:cNvPicPr>
          <p:nvPr userDrawn="1"/>
        </p:nvPicPr>
        <p:blipFill>
          <a:blip r:embed="rId9"/>
          <a:stretch>
            <a:fillRect/>
          </a:stretch>
        </p:blipFill>
        <p:spPr>
          <a:xfrm>
            <a:off x="535251" y="4091351"/>
            <a:ext cx="3299139" cy="1015120"/>
          </a:xfrm>
          <a:prstGeom prst="rect">
            <a:avLst/>
          </a:prstGeom>
        </p:spPr>
      </p:pic>
      <p:pic>
        <p:nvPicPr>
          <p:cNvPr id="29" name="Imagen 28">
            <a:extLst>
              <a:ext uri="{FF2B5EF4-FFF2-40B4-BE49-F238E27FC236}">
                <a16:creationId xmlns:a16="http://schemas.microsoft.com/office/drawing/2014/main" id="{4B4F5B27-9726-451E-B7BB-800F14D2B9FC}"/>
              </a:ext>
            </a:extLst>
          </p:cNvPr>
          <p:cNvPicPr>
            <a:picLocks noChangeAspect="1"/>
          </p:cNvPicPr>
          <p:nvPr userDrawn="1"/>
        </p:nvPicPr>
        <p:blipFill>
          <a:blip r:embed="rId10"/>
          <a:stretch>
            <a:fillRect/>
          </a:stretch>
        </p:blipFill>
        <p:spPr>
          <a:xfrm>
            <a:off x="836952" y="5359947"/>
            <a:ext cx="3152727" cy="824437"/>
          </a:xfrm>
          <a:prstGeom prst="rect">
            <a:avLst/>
          </a:prstGeom>
        </p:spPr>
      </p:pic>
      <p:pic>
        <p:nvPicPr>
          <p:cNvPr id="31" name="Imagen 30">
            <a:extLst>
              <a:ext uri="{FF2B5EF4-FFF2-40B4-BE49-F238E27FC236}">
                <a16:creationId xmlns:a16="http://schemas.microsoft.com/office/drawing/2014/main" id="{FD394BD1-1E4F-46EB-B635-159A8E07A623}"/>
              </a:ext>
            </a:extLst>
          </p:cNvPr>
          <p:cNvPicPr>
            <a:picLocks noChangeAspect="1"/>
          </p:cNvPicPr>
          <p:nvPr userDrawn="1"/>
        </p:nvPicPr>
        <p:blipFill>
          <a:blip r:embed="rId11"/>
          <a:stretch>
            <a:fillRect/>
          </a:stretch>
        </p:blipFill>
        <p:spPr>
          <a:xfrm>
            <a:off x="8701034" y="3081791"/>
            <a:ext cx="2801436" cy="861980"/>
          </a:xfrm>
          <a:prstGeom prst="rect">
            <a:avLst/>
          </a:prstGeom>
        </p:spPr>
      </p:pic>
      <p:pic>
        <p:nvPicPr>
          <p:cNvPr id="32" name="Imagen 31">
            <a:extLst>
              <a:ext uri="{FF2B5EF4-FFF2-40B4-BE49-F238E27FC236}">
                <a16:creationId xmlns:a16="http://schemas.microsoft.com/office/drawing/2014/main" id="{7C7BCB24-8CD6-4EA4-829D-07268B4E059E}"/>
              </a:ext>
            </a:extLst>
          </p:cNvPr>
          <p:cNvPicPr>
            <a:picLocks noChangeAspect="1"/>
          </p:cNvPicPr>
          <p:nvPr userDrawn="1"/>
        </p:nvPicPr>
        <p:blipFill>
          <a:blip r:embed="rId12"/>
          <a:stretch>
            <a:fillRect/>
          </a:stretch>
        </p:blipFill>
        <p:spPr>
          <a:xfrm>
            <a:off x="9075344" y="3970682"/>
            <a:ext cx="2327347" cy="861980"/>
          </a:xfrm>
          <a:prstGeom prst="rect">
            <a:avLst/>
          </a:prstGeom>
        </p:spPr>
      </p:pic>
      <p:pic>
        <p:nvPicPr>
          <p:cNvPr id="33" name="Imagen 32">
            <a:extLst>
              <a:ext uri="{FF2B5EF4-FFF2-40B4-BE49-F238E27FC236}">
                <a16:creationId xmlns:a16="http://schemas.microsoft.com/office/drawing/2014/main" id="{4A36D607-1F39-41D1-9091-3DEB5F56FF73}"/>
              </a:ext>
            </a:extLst>
          </p:cNvPr>
          <p:cNvPicPr>
            <a:picLocks noChangeAspect="1"/>
          </p:cNvPicPr>
          <p:nvPr userDrawn="1"/>
        </p:nvPicPr>
        <p:blipFill>
          <a:blip r:embed="rId13"/>
          <a:stretch>
            <a:fillRect/>
          </a:stretch>
        </p:blipFill>
        <p:spPr>
          <a:xfrm>
            <a:off x="5003367" y="4755776"/>
            <a:ext cx="2647327" cy="601665"/>
          </a:xfrm>
          <a:prstGeom prst="rect">
            <a:avLst/>
          </a:prstGeom>
        </p:spPr>
      </p:pic>
      <p:pic>
        <p:nvPicPr>
          <p:cNvPr id="34" name="Imagen 33">
            <a:extLst>
              <a:ext uri="{FF2B5EF4-FFF2-40B4-BE49-F238E27FC236}">
                <a16:creationId xmlns:a16="http://schemas.microsoft.com/office/drawing/2014/main" id="{5A1CE5AE-BB18-41E7-BD6E-8E26B2774BAF}"/>
              </a:ext>
            </a:extLst>
          </p:cNvPr>
          <p:cNvPicPr>
            <a:picLocks noChangeAspect="1"/>
          </p:cNvPicPr>
          <p:nvPr userDrawn="1"/>
        </p:nvPicPr>
        <p:blipFill>
          <a:blip r:embed="rId14"/>
          <a:stretch>
            <a:fillRect/>
          </a:stretch>
        </p:blipFill>
        <p:spPr>
          <a:xfrm>
            <a:off x="1025219" y="3037343"/>
            <a:ext cx="2594132" cy="800532"/>
          </a:xfrm>
          <a:prstGeom prst="rect">
            <a:avLst/>
          </a:prstGeom>
        </p:spPr>
      </p:pic>
      <p:pic>
        <p:nvPicPr>
          <p:cNvPr id="35" name="Imagen 34">
            <a:extLst>
              <a:ext uri="{FF2B5EF4-FFF2-40B4-BE49-F238E27FC236}">
                <a16:creationId xmlns:a16="http://schemas.microsoft.com/office/drawing/2014/main" id="{3116621C-D5ED-4713-ACEA-1F823B92EEFB}"/>
              </a:ext>
            </a:extLst>
          </p:cNvPr>
          <p:cNvPicPr>
            <a:picLocks noChangeAspect="1"/>
          </p:cNvPicPr>
          <p:nvPr userDrawn="1"/>
        </p:nvPicPr>
        <p:blipFill>
          <a:blip r:embed="rId15"/>
          <a:stretch>
            <a:fillRect/>
          </a:stretch>
        </p:blipFill>
        <p:spPr>
          <a:xfrm>
            <a:off x="9010948" y="5213153"/>
            <a:ext cx="2391743" cy="824551"/>
          </a:xfrm>
          <a:prstGeom prst="rect">
            <a:avLst/>
          </a:prstGeom>
        </p:spPr>
      </p:pic>
      <p:pic>
        <p:nvPicPr>
          <p:cNvPr id="36" name="Imagen 35">
            <a:extLst>
              <a:ext uri="{FF2B5EF4-FFF2-40B4-BE49-F238E27FC236}">
                <a16:creationId xmlns:a16="http://schemas.microsoft.com/office/drawing/2014/main" id="{4EC3AB72-C887-4E3D-BBF5-6FE60E2DAF93}"/>
              </a:ext>
            </a:extLst>
          </p:cNvPr>
          <p:cNvPicPr>
            <a:picLocks noChangeAspect="1"/>
          </p:cNvPicPr>
          <p:nvPr userDrawn="1"/>
        </p:nvPicPr>
        <p:blipFill>
          <a:blip r:embed="rId16"/>
          <a:stretch>
            <a:fillRect/>
          </a:stretch>
        </p:blipFill>
        <p:spPr>
          <a:xfrm>
            <a:off x="4831769" y="3336406"/>
            <a:ext cx="2964216" cy="912066"/>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9" name="Objeto 8">
                        <a:extLst>
                          <a:ext uri="{FF2B5EF4-FFF2-40B4-BE49-F238E27FC236}">
                            <a16:creationId xmlns:a16="http://schemas.microsoft.com/office/drawing/2014/main" id="{081664F7-E6F1-414E-873A-507838376938}"/>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0" name=""/>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0" name=""/>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2" name="Objeto 1">
                        <a:extLst>
                          <a:ext uri="{FF2B5EF4-FFF2-40B4-BE49-F238E27FC236}">
                            <a16:creationId xmlns:a16="http://schemas.microsoft.com/office/drawing/2014/main" id="{A4DB5CE8-20D2-46A1-8D72-DC5A9884278E}"/>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24" name="Objeto 23">
                        <a:extLst>
                          <a:ext uri="{FF2B5EF4-FFF2-40B4-BE49-F238E27FC236}">
                            <a16:creationId xmlns:a16="http://schemas.microsoft.com/office/drawing/2014/main" id="{E73F9C58-5AE3-4C69-A93D-5AD81584792A}"/>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6" name="Objeto 55">
                        <a:extLst>
                          <a:ext uri="{FF2B5EF4-FFF2-40B4-BE49-F238E27FC236}">
                            <a16:creationId xmlns:a16="http://schemas.microsoft.com/office/drawing/2014/main" id="{29C4BB2D-523F-428A-87E6-9B1F3A5895B7}"/>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1909117"/>
            <a:ext cx="4572000" cy="1046440"/>
          </a:xfrm>
        </p:spPr>
        <p:txBody>
          <a:bodyPr/>
          <a:lstStyle/>
          <a:p>
            <a:r>
              <a:rPr lang="es-ES" dirty="0"/>
              <a:t>Madrid - </a:t>
            </a:r>
            <a:r>
              <a:rPr lang="es-ES" dirty="0" err="1"/>
              <a:t>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200" y="2367724"/>
            <a:ext cx="5510213" cy="1107996"/>
          </a:xfrm>
        </p:spPr>
        <p:txBody>
          <a:bodyPr/>
          <a:lstStyle/>
          <a:p>
            <a:r>
              <a:rPr lang="en-US" dirty="0" err="1"/>
              <a:t>Seguimiento</a:t>
            </a:r>
            <a:r>
              <a:rPr lang="en-US" dirty="0"/>
              <a:t> de personas: real!</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Javier Menéndez Pallo</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p:txBody>
          <a:bodyPr/>
          <a:lstStyle/>
          <a:p>
            <a:r>
              <a:rPr lang="es-ES" dirty="0"/>
              <a:t>Madrid – </a:t>
            </a:r>
            <a:r>
              <a:rPr lang="es-ES" dirty="0" err="1"/>
              <a:t>Spain</a:t>
            </a:r>
            <a:endParaRPr lang="es-ES" dirty="0"/>
          </a:p>
          <a:p>
            <a:r>
              <a:rPr lang="es-ES" dirty="0"/>
              <a:t>16 Enero 2021</a:t>
            </a:r>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6524816" cy="553998"/>
          </a:xfrm>
        </p:spPr>
        <p:txBody>
          <a:bodyPr/>
          <a:lstStyle/>
          <a:p>
            <a:r>
              <a:rPr lang="es-ES" b="0" i="0" dirty="0">
                <a:solidFill>
                  <a:srgbClr val="676A6C"/>
                </a:solidFill>
                <a:effectLst/>
                <a:latin typeface="open sans" panose="020B0606030504020204" pitchFamily="34" charset="0"/>
              </a:rPr>
              <a:t>Microsoft AI MVP | </a:t>
            </a:r>
            <a:r>
              <a:rPr lang="es-ES" b="0" i="0" dirty="0" err="1">
                <a:solidFill>
                  <a:srgbClr val="676A6C"/>
                </a:solidFill>
                <a:effectLst/>
                <a:latin typeface="open sans" panose="020B0606030504020204" pitchFamily="34" charset="0"/>
              </a:rPr>
              <a:t>Disruptive</a:t>
            </a:r>
            <a:r>
              <a:rPr lang="es-ES" b="0" i="0" dirty="0">
                <a:solidFill>
                  <a:srgbClr val="676A6C"/>
                </a:solidFill>
                <a:effectLst/>
                <a:latin typeface="open sans" panose="020B0606030504020204" pitchFamily="34" charset="0"/>
              </a:rPr>
              <a:t> </a:t>
            </a:r>
            <a:r>
              <a:rPr lang="es-ES" b="0" i="0" dirty="0" err="1">
                <a:solidFill>
                  <a:srgbClr val="676A6C"/>
                </a:solidFill>
                <a:effectLst/>
                <a:latin typeface="open sans" panose="020B0606030504020204" pitchFamily="34" charset="0"/>
              </a:rPr>
              <a:t>Solutions</a:t>
            </a:r>
            <a:r>
              <a:rPr lang="es-ES" b="0" i="0" dirty="0">
                <a:solidFill>
                  <a:srgbClr val="676A6C"/>
                </a:solidFill>
                <a:effectLst/>
                <a:latin typeface="open sans" panose="020B0606030504020204" pitchFamily="34" charset="0"/>
              </a:rPr>
              <a:t> Manager at </a:t>
            </a:r>
            <a:r>
              <a:rPr lang="es-ES" b="0" i="0" dirty="0" err="1">
                <a:solidFill>
                  <a:srgbClr val="676A6C"/>
                </a:solidFill>
                <a:effectLst/>
                <a:latin typeface="open sans" panose="020B0606030504020204" pitchFamily="34" charset="0"/>
              </a:rPr>
              <a:t>Insight</a:t>
            </a:r>
            <a:endParaRPr lang="es-ES" dirty="0"/>
          </a:p>
        </p:txBody>
      </p:sp>
    </p:spTree>
    <p:extLst>
      <p:ext uri="{BB962C8B-B14F-4D97-AF65-F5344CB8AC3E}">
        <p14:creationId xmlns:p14="http://schemas.microsoft.com/office/powerpoint/2010/main" val="290383435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2157242"/>
            <a:ext cx="4075714" cy="861774"/>
          </a:xfrm>
        </p:spPr>
        <p:txBody>
          <a:bodyPr/>
          <a:lstStyle/>
          <a:p>
            <a:r>
              <a:rPr lang="en-US" dirty="0" err="1"/>
              <a:t>Seguimiento</a:t>
            </a:r>
            <a:r>
              <a:rPr lang="en-US" dirty="0"/>
              <a:t> de personas: real!</a:t>
            </a:r>
            <a:endParaRPr lang="es-ES" dirty="0"/>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a:xfrm>
            <a:off x="762991" y="3418734"/>
            <a:ext cx="4075714" cy="492443"/>
          </a:xfrm>
        </p:spPr>
        <p:txBody>
          <a:bodyPr/>
          <a:lstStyle/>
          <a:p>
            <a:r>
              <a:rPr lang="es-ES" dirty="0"/>
              <a:t>Javier Menéndez Pallo</a:t>
            </a:r>
          </a:p>
          <a:p>
            <a:endParaRPr lang="es-ES" dirty="0"/>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3742393"/>
            <a:ext cx="4075714" cy="430887"/>
          </a:xfrm>
        </p:spPr>
        <p:txBody>
          <a:bodyPr/>
          <a:lstStyle/>
          <a:p>
            <a:r>
              <a:rPr lang="es-ES" b="0" i="0" dirty="0">
                <a:solidFill>
                  <a:srgbClr val="676A6C"/>
                </a:solidFill>
                <a:effectLst/>
                <a:latin typeface="open sans" panose="020B0606030504020204" pitchFamily="34" charset="0"/>
              </a:rPr>
              <a:t>Microsoft AI MVP | </a:t>
            </a:r>
            <a:r>
              <a:rPr lang="es-ES" b="0" i="0" dirty="0" err="1">
                <a:solidFill>
                  <a:srgbClr val="676A6C"/>
                </a:solidFill>
                <a:effectLst/>
                <a:latin typeface="open sans" panose="020B0606030504020204" pitchFamily="34" charset="0"/>
              </a:rPr>
              <a:t>Disruptive</a:t>
            </a:r>
            <a:r>
              <a:rPr lang="es-ES" b="0" i="0" dirty="0">
                <a:solidFill>
                  <a:srgbClr val="676A6C"/>
                </a:solidFill>
                <a:effectLst/>
                <a:latin typeface="open sans" panose="020B0606030504020204" pitchFamily="34" charset="0"/>
              </a:rPr>
              <a:t> </a:t>
            </a:r>
            <a:r>
              <a:rPr lang="es-ES" b="0" i="0" dirty="0" err="1">
                <a:solidFill>
                  <a:srgbClr val="676A6C"/>
                </a:solidFill>
                <a:effectLst/>
                <a:latin typeface="open sans" panose="020B0606030504020204" pitchFamily="34" charset="0"/>
              </a:rPr>
              <a:t>Solutions</a:t>
            </a:r>
            <a:r>
              <a:rPr lang="es-ES" b="0" i="0" dirty="0">
                <a:solidFill>
                  <a:srgbClr val="676A6C"/>
                </a:solidFill>
                <a:effectLst/>
                <a:latin typeface="open sans" panose="020B0606030504020204" pitchFamily="34" charset="0"/>
              </a:rPr>
              <a:t> Manager at </a:t>
            </a:r>
            <a:r>
              <a:rPr lang="es-ES" b="0" i="0" dirty="0" err="1">
                <a:solidFill>
                  <a:srgbClr val="676A6C"/>
                </a:solidFill>
                <a:effectLst/>
                <a:latin typeface="open sans" panose="020B0606030504020204" pitchFamily="34" charset="0"/>
              </a:rPr>
              <a:t>Insight</a:t>
            </a:r>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2.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945</TotalTime>
  <Words>52</Words>
  <Application>Microsoft Office PowerPoint</Application>
  <PresentationFormat>Panorámica</PresentationFormat>
  <Paragraphs>10</Paragraphs>
  <Slides>8</Slides>
  <Notes>0</Notes>
  <HiddenSlides>0</HiddenSlides>
  <MMClips>0</MMClips>
  <ScaleCrop>false</ScaleCrop>
  <HeadingPairs>
    <vt:vector size="8" baseType="variant">
      <vt:variant>
        <vt:lpstr>Fuentes usadas</vt:lpstr>
      </vt:variant>
      <vt:variant>
        <vt:i4>8</vt:i4>
      </vt:variant>
      <vt:variant>
        <vt:lpstr>Tema</vt:lpstr>
      </vt:variant>
      <vt:variant>
        <vt:i4>3</vt:i4>
      </vt:variant>
      <vt:variant>
        <vt:lpstr>Servidores OLE incrustados</vt:lpstr>
      </vt:variant>
      <vt:variant>
        <vt:i4>1</vt:i4>
      </vt:variant>
      <vt:variant>
        <vt:lpstr>Títulos de diapositiva</vt:lpstr>
      </vt:variant>
      <vt:variant>
        <vt:i4>8</vt:i4>
      </vt:variant>
    </vt:vector>
  </HeadingPairs>
  <TitlesOfParts>
    <vt:vector size="20" baseType="lpstr">
      <vt:lpstr>Arial</vt:lpstr>
      <vt:lpstr>Consolas</vt:lpstr>
      <vt:lpstr>Myriad Pro</vt:lpstr>
      <vt:lpstr>open sans</vt:lpstr>
      <vt:lpstr>Quicksand</vt:lpstr>
      <vt:lpstr>Segoe UI</vt:lpstr>
      <vt:lpstr>Segoe UI Semibold</vt:lpstr>
      <vt:lpstr>Wingdings</vt:lpstr>
      <vt:lpstr>White Template</vt:lpstr>
      <vt:lpstr>1_White Template</vt:lpstr>
      <vt:lpstr>2_White Template</vt:lpstr>
      <vt:lpstr>CorelDRAW</vt:lpstr>
      <vt:lpstr>Madrid - Spain 16 Enero 2021</vt:lpstr>
      <vt:lpstr>Seguimiento de personas: real!</vt:lpstr>
      <vt:lpstr>Presentación de PowerPoint</vt:lpstr>
      <vt:lpstr>Presentación de PowerPoint</vt:lpstr>
      <vt:lpstr>Presentación de PowerPoint</vt:lpstr>
      <vt:lpstr>Presentación de PowerPoint</vt:lpstr>
      <vt:lpstr>¿Preguntas?</vt:lpstr>
      <vt:lpstr>Seguimiento de personas: real!</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65</cp:revision>
  <dcterms:created xsi:type="dcterms:W3CDTF">2019-08-09T15:41:27Z</dcterms:created>
  <dcterms:modified xsi:type="dcterms:W3CDTF">2021-01-11T09:11:43Z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