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854" r:id="rId5"/>
    <p:sldMasterId id="2147484871" r:id="rId6"/>
  </p:sldMasterIdLst>
  <p:notesMasterIdLst>
    <p:notesMasterId r:id="rId15"/>
  </p:notesMasterIdLst>
  <p:handoutMasterIdLst>
    <p:handoutMasterId r:id="rId16"/>
  </p:handoutMasterIdLst>
  <p:sldIdLst>
    <p:sldId id="2076136255" r:id="rId7"/>
    <p:sldId id="2076136263" r:id="rId8"/>
    <p:sldId id="2076136245" r:id="rId9"/>
    <p:sldId id="2076136257" r:id="rId10"/>
    <p:sldId id="2076136258" r:id="rId11"/>
    <p:sldId id="2076136259" r:id="rId12"/>
    <p:sldId id="2076136260" r:id="rId13"/>
    <p:sldId id="2076136262" r:id="rId14"/>
  </p:sldIdLst>
  <p:sldSz cx="12192000" cy="6858000"/>
  <p:notesSz cx="6858000" cy="112395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Event" id="{38B656EC-D568-4EF7-8842-9FA1AE1192C9}">
          <p14:sldIdLst>
            <p14:sldId id="2076136255"/>
          </p14:sldIdLst>
        </p14:section>
        <p14:section name="Presentation" id="{111C68EB-42C2-4590-AB8C-55293A14ED12}">
          <p14:sldIdLst>
            <p14:sldId id="2076136263"/>
            <p14:sldId id="2076136245"/>
          </p14:sldIdLst>
        </p14:section>
        <p14:section name="Section A" id="{4B696DAC-B9CF-4C61-BDD2-0430F91D9E80}">
          <p14:sldIdLst>
            <p14:sldId id="2076136257"/>
            <p14:sldId id="2076136258"/>
          </p14:sldIdLst>
        </p14:section>
        <p14:section name="Demo A" id="{CFE990DA-3035-4A2B-AE0C-0799055AFF59}">
          <p14:sldIdLst>
            <p14:sldId id="2076136259"/>
          </p14:sldIdLst>
        </p14:section>
        <p14:section name="Ask questions" id="{D1779F3F-C10F-4A21-8B7D-233730751585}">
          <p14:sldIdLst>
            <p14:sldId id="2076136260"/>
          </p14:sldIdLst>
        </p14:section>
        <p14:section name="End" id="{6A8D679F-ED40-4695-9457-71786F7369A0}">
          <p14:sldIdLst>
            <p14:sldId id="207613626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C4DA09-A143-8FFA-254E-10C8880A7B10}" name="Saku Uchikawa" initials="SU" userId="Anonymous_Saku Uchikawa" providerId="None"/>
  <p188:author id="{C63BA02A-5714-5771-7642-0EA7EE223E07}" name="Damian Brady" initials="DB" userId="S::dabrady@microsoft.com::35ff02a3-97e8-489f-85d5-faec4ffe8341" providerId="AD"/>
  <p188:author id="{2EFD172E-C533-0181-99D3-961D485BFB69}" name="Monica Lueder" initials="ML" userId="S-1-5-21-2127521184-1604012920-1887927527-2598260" providerId="AD"/>
  <p188:author id="{7D451F5A-BE8B-12E1-A46B-F5E28D3A683C}" name="Stephanie Morillo" initials="SM" userId="S::stmorill@microsoft.com::97c4088f-a83d-4e91-bd62-488094ec7e75" providerId="AD"/>
  <p188:author id="{B3D18764-E50E-DF36-9CE8-061B19BE6AF6}" name="Mary Feil-Jacobs" initials="MFJ" userId="Anonymous_Mary Feil-Jacobs" providerId="None"/>
  <p188:author id="{BBE3BE71-3A24-FEB8-2869-B489845E5FB4}" name="Karina Ung" initials="KU" userId="S::karun@microsoft.com::f88cf1fa-7dbd-41b3-9345-55c2b74458aa" providerId="AD"/>
  <p188:author id="{2023349B-CAFF-74E6-6121-D767A4F4B0D7}" name="Lacey Butler" initials="LB" userId="S::labutle@microsoft.com::faf0500f-2275-4139-996d-e89c710b1c13" providerId="AD"/>
  <p188:author id="{7CB4EFA1-7489-BC7D-2548-C21E2E19083B}" name="John Papa" initials="JP" userId="S::jopapa@microsoft.com::3e1ddf95-ae49-4e38-aa10-93493e1fece5" providerId="AD"/>
  <p188:author id="{903D06F5-1E01-5A4A-2E05-DDFB59BD23BB}" name="Mary Feil-Jacobs" initials="MF" userId="S-1-5-21-2127521184-1604012920-1887927527-65006" providerId="AD"/>
  <p188:author id="{0B8A32FE-F1CE-98DE-B0BD-3BDEA804FD72}" name="Tracy Tran" initials="TT" userId="S::tracyt@microsoft.com::7b485f56-8fe8-4efc-a1b3-85e720327ac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532B"/>
    <a:srgbClr val="43444A"/>
    <a:srgbClr val="FEF000"/>
    <a:srgbClr val="9CF00D"/>
    <a:srgbClr val="FFFFFF"/>
    <a:srgbClr val="FF9349"/>
    <a:srgbClr val="0078D5"/>
    <a:srgbClr val="D83A00"/>
    <a:srgbClr val="6A2928"/>
    <a:srgbClr val="8661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7741" autoAdjust="0"/>
    <p:restoredTop sz="94631" autoAdjust="0"/>
  </p:normalViewPr>
  <p:slideViewPr>
    <p:cSldViewPr snapToGrid="0">
      <p:cViewPr>
        <p:scale>
          <a:sx n="75" d="100"/>
          <a:sy n="75" d="100"/>
        </p:scale>
        <p:origin x="1794" y="96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p:scale>
          <a:sx n="1" d="2"/>
          <a:sy n="1" d="2"/>
        </p:scale>
        <p:origin x="4632" y="22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1/11/2021 10:11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‹Nº›</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1/11/2021 10:11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‹Nº›</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4.emf"/><Relationship Id="rId5" Type="http://schemas.openxmlformats.org/officeDocument/2006/relationships/oleObject" Target="../embeddings/oleObject8.bin"/><Relationship Id="rId4" Type="http://schemas.openxmlformats.org/officeDocument/2006/relationships/image" Target="../media/image8.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14.png"/><Relationship Id="rId18" Type="http://schemas.openxmlformats.org/officeDocument/2006/relationships/image" Target="../media/image16.png"/><Relationship Id="rId3" Type="http://schemas.openxmlformats.org/officeDocument/2006/relationships/image" Target="../media/image4.emf"/><Relationship Id="rId7" Type="http://schemas.openxmlformats.org/officeDocument/2006/relationships/image" Target="../media/image20.emf"/><Relationship Id="rId12" Type="http://schemas.openxmlformats.org/officeDocument/2006/relationships/image" Target="../media/image11.png"/><Relationship Id="rId17" Type="http://schemas.openxmlformats.org/officeDocument/2006/relationships/image" Target="../media/image15.png"/><Relationship Id="rId2" Type="http://schemas.openxmlformats.org/officeDocument/2006/relationships/oleObject" Target="../embeddings/oleObject22.bin"/><Relationship Id="rId16" Type="http://schemas.openxmlformats.org/officeDocument/2006/relationships/image" Target="../media/image13.png"/><Relationship Id="rId1" Type="http://schemas.openxmlformats.org/officeDocument/2006/relationships/slideMaster" Target="../slideMasters/slideMaster1.xml"/><Relationship Id="rId6" Type="http://schemas.openxmlformats.org/officeDocument/2006/relationships/oleObject" Target="../embeddings/oleObject24.bin"/><Relationship Id="rId11" Type="http://schemas.openxmlformats.org/officeDocument/2006/relationships/image" Target="../media/image24.svg"/><Relationship Id="rId5" Type="http://schemas.openxmlformats.org/officeDocument/2006/relationships/image" Target="../media/image6.emf"/><Relationship Id="rId15" Type="http://schemas.openxmlformats.org/officeDocument/2006/relationships/image" Target="../media/image12.png"/><Relationship Id="rId10" Type="http://schemas.openxmlformats.org/officeDocument/2006/relationships/image" Target="../media/image23.png"/><Relationship Id="rId19" Type="http://schemas.openxmlformats.org/officeDocument/2006/relationships/image" Target="../media/image17.png"/><Relationship Id="rId4" Type="http://schemas.openxmlformats.org/officeDocument/2006/relationships/oleObject" Target="../embeddings/oleObject23.bin"/><Relationship Id="rId9" Type="http://schemas.openxmlformats.org/officeDocument/2006/relationships/image" Target="../media/image22.svg"/><Relationship Id="rId14" Type="http://schemas.openxmlformats.org/officeDocument/2006/relationships/image" Target="../media/image1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9.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0.bin"/></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1.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2.bin"/></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5.emf"/><Relationship Id="rId13" Type="http://schemas.openxmlformats.org/officeDocument/2006/relationships/image" Target="../media/image15.png"/><Relationship Id="rId3" Type="http://schemas.openxmlformats.org/officeDocument/2006/relationships/image" Target="../media/image6.emf"/><Relationship Id="rId7" Type="http://schemas.openxmlformats.org/officeDocument/2006/relationships/oleObject" Target="../embeddings/oleObject15.bin"/><Relationship Id="rId12" Type="http://schemas.openxmlformats.org/officeDocument/2006/relationships/image" Target="../media/image14.png"/><Relationship Id="rId2" Type="http://schemas.openxmlformats.org/officeDocument/2006/relationships/oleObject" Target="../embeddings/oleObject13.bin"/><Relationship Id="rId16"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4.emf"/><Relationship Id="rId11" Type="http://schemas.openxmlformats.org/officeDocument/2006/relationships/image" Target="../media/image13.png"/><Relationship Id="rId5" Type="http://schemas.openxmlformats.org/officeDocument/2006/relationships/oleObject" Target="../embeddings/oleObject14.bin"/><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10.emf"/><Relationship Id="rId9" Type="http://schemas.openxmlformats.org/officeDocument/2006/relationships/image" Target="../media/image11.png"/><Relationship Id="rId14" Type="http://schemas.openxmlformats.org/officeDocument/2006/relationships/image" Target="../media/image16.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30.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31.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6.bin"/><Relationship Id="rId1" Type="http://schemas.openxmlformats.org/officeDocument/2006/relationships/slideMaster" Target="../slideMasters/slideMaster1.xml"/><Relationship Id="rId6" Type="http://schemas.openxmlformats.org/officeDocument/2006/relationships/oleObject" Target="../embeddings/oleObject18.bin"/><Relationship Id="rId5" Type="http://schemas.openxmlformats.org/officeDocument/2006/relationships/image" Target="../media/image19.wmf"/><Relationship Id="rId4" Type="http://schemas.openxmlformats.org/officeDocument/2006/relationships/oleObject" Target="../embeddings/oleObject17.bin"/></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9.bin"/><Relationship Id="rId1" Type="http://schemas.openxmlformats.org/officeDocument/2006/relationships/slideMaster" Target="../slideMasters/slideMaster1.xml"/><Relationship Id="rId6" Type="http://schemas.openxmlformats.org/officeDocument/2006/relationships/oleObject" Target="../embeddings/oleObject21.bin"/><Relationship Id="rId5" Type="http://schemas.openxmlformats.org/officeDocument/2006/relationships/image" Target="../media/image19.wmf"/><Relationship Id="rId4" Type="http://schemas.openxmlformats.org/officeDocument/2006/relationships/oleObject" Target="../embeddings/oleObject20.bin"/></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vent presentation">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02E2C674-B5FF-45D7-8E77-0C5F2A08D2FA}"/>
              </a:ext>
            </a:extLst>
          </p:cNvPr>
          <p:cNvSpPr/>
          <p:nvPr userDrawn="1"/>
        </p:nvSpPr>
        <p:spPr bwMode="auto">
          <a:xfrm>
            <a:off x="-1270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5" name="Imagen 14">
            <a:extLst>
              <a:ext uri="{FF2B5EF4-FFF2-40B4-BE49-F238E27FC236}">
                <a16:creationId xmlns:a16="http://schemas.microsoft.com/office/drawing/2014/main" id="{92EC712C-61A6-462D-A707-44F6B0F2DC34}"/>
              </a:ext>
            </a:extLst>
          </p:cNvPr>
          <p:cNvPicPr>
            <a:picLocks noChangeAspect="1"/>
          </p:cNvPicPr>
          <p:nvPr userDrawn="1"/>
        </p:nvPicPr>
        <p:blipFill rotWithShape="1">
          <a:blip r:embed="rId2"/>
          <a:srcRect b="1178"/>
          <a:stretch/>
        </p:blipFill>
        <p:spPr>
          <a:xfrm>
            <a:off x="-25400" y="321129"/>
            <a:ext cx="11430000" cy="6353630"/>
          </a:xfrm>
          <a:prstGeom prst="rect">
            <a:avLst/>
          </a:prstGeom>
        </p:spPr>
      </p:pic>
      <p:sp>
        <p:nvSpPr>
          <p:cNvPr id="18" name="Title 1">
            <a:extLst>
              <a:ext uri="{FF2B5EF4-FFF2-40B4-BE49-F238E27FC236}">
                <a16:creationId xmlns:a16="http://schemas.microsoft.com/office/drawing/2014/main" id="{1AB00EBF-DE02-4C3B-8469-CA4AA5EC211F}"/>
              </a:ext>
            </a:extLst>
          </p:cNvPr>
          <p:cNvSpPr>
            <a:spLocks noGrp="1"/>
          </p:cNvSpPr>
          <p:nvPr>
            <p:ph type="title" hasCustomPrompt="1"/>
          </p:nvPr>
        </p:nvSpPr>
        <p:spPr>
          <a:xfrm>
            <a:off x="3933372" y="1909117"/>
            <a:ext cx="4572000" cy="1046440"/>
          </a:xfrm>
          <a:noFill/>
        </p:spPr>
        <p:txBody>
          <a:bodyPr wrap="square" lIns="0" tIns="0" rIns="0" bIns="0" anchor="ctr" anchorCtr="0">
            <a:spAutoFit/>
          </a:bodyPr>
          <a:lstStyle>
            <a:lvl1pPr algn="ctr">
              <a:lnSpc>
                <a:spcPct val="110000"/>
              </a:lnSpc>
              <a:defRPr sz="3200" spc="-50" baseline="0">
                <a:solidFill>
                  <a:schemeClr val="tx1">
                    <a:lumMod val="75000"/>
                    <a:lumOff val="25000"/>
                  </a:schemeClr>
                </a:solidFill>
                <a:latin typeface="Quicksand" pitchFamily="2" charset="0"/>
                <a:cs typeface="Segoe UI" panose="020B0502040204020203" pitchFamily="34" charset="0"/>
              </a:defRPr>
            </a:lvl1pPr>
          </a:lstStyle>
          <a:p>
            <a:r>
              <a:rPr lang="en-US" dirty="0"/>
              <a:t>Event name</a:t>
            </a:r>
            <a:br>
              <a:rPr lang="en-US" dirty="0"/>
            </a:br>
            <a:r>
              <a:rPr lang="en-US" dirty="0"/>
              <a:t>Location &amp; Date</a:t>
            </a:r>
          </a:p>
        </p:txBody>
      </p:sp>
      <p:graphicFrame>
        <p:nvGraphicFramePr>
          <p:cNvPr id="27" name="Objeto 26">
            <a:extLst>
              <a:ext uri="{FF2B5EF4-FFF2-40B4-BE49-F238E27FC236}">
                <a16:creationId xmlns:a16="http://schemas.microsoft.com/office/drawing/2014/main" id="{BB5728F0-F98F-4B71-8389-39A003A309D8}"/>
              </a:ext>
            </a:extLst>
          </p:cNvPr>
          <p:cNvGraphicFramePr>
            <a:graphicFrameLocks noChangeAspect="1"/>
          </p:cNvGraphicFramePr>
          <p:nvPr userDrawn="1">
            <p:extLst>
              <p:ext uri="{D42A27DB-BD31-4B8C-83A1-F6EECF244321}">
                <p14:modId xmlns:p14="http://schemas.microsoft.com/office/powerpoint/2010/main" val="220645422"/>
              </p:ext>
            </p:extLst>
          </p:nvPr>
        </p:nvGraphicFramePr>
        <p:xfrm>
          <a:off x="5439259" y="1042631"/>
          <a:ext cx="710265" cy="667012"/>
        </p:xfrm>
        <a:graphic>
          <a:graphicData uri="http://schemas.openxmlformats.org/presentationml/2006/ole">
            <mc:AlternateContent xmlns:mc="http://schemas.openxmlformats.org/markup-compatibility/2006">
              <mc:Choice xmlns:v="urn:schemas-microsoft-com:vml" Requires="v">
                <p:oleObj name="CorelDRAW" r:id="rId3" imgW="1486020" imgH="1396161" progId="CorelDraw.Graphic.21">
                  <p:embed/>
                </p:oleObj>
              </mc:Choice>
              <mc:Fallback>
                <p:oleObj name="CorelDRAW" r:id="rId3" imgW="1486020" imgH="1396161" progId="CorelDraw.Graphic.21">
                  <p:embed/>
                  <p:pic>
                    <p:nvPicPr>
                      <p:cNvPr id="0" name=""/>
                      <p:cNvPicPr/>
                      <p:nvPr/>
                    </p:nvPicPr>
                    <p:blipFill>
                      <a:blip r:embed="rId4"/>
                      <a:stretch>
                        <a:fillRect/>
                      </a:stretch>
                    </p:blipFill>
                    <p:spPr>
                      <a:xfrm>
                        <a:off x="5439259" y="1042631"/>
                        <a:ext cx="710265" cy="667012"/>
                      </a:xfrm>
                      <a:prstGeom prst="rect">
                        <a:avLst/>
                      </a:prstGeom>
                    </p:spPr>
                  </p:pic>
                </p:oleObj>
              </mc:Fallback>
            </mc:AlternateContent>
          </a:graphicData>
        </a:graphic>
      </p:graphicFrame>
      <p:graphicFrame>
        <p:nvGraphicFramePr>
          <p:cNvPr id="33" name="Objeto 32">
            <a:extLst>
              <a:ext uri="{FF2B5EF4-FFF2-40B4-BE49-F238E27FC236}">
                <a16:creationId xmlns:a16="http://schemas.microsoft.com/office/drawing/2014/main" id="{89D2B098-3629-4A15-AB7A-01096ACE3E57}"/>
              </a:ext>
            </a:extLst>
          </p:cNvPr>
          <p:cNvGraphicFramePr>
            <a:graphicFrameLocks noChangeAspect="1"/>
          </p:cNvGraphicFramePr>
          <p:nvPr userDrawn="1">
            <p:extLst>
              <p:ext uri="{D42A27DB-BD31-4B8C-83A1-F6EECF244321}">
                <p14:modId xmlns:p14="http://schemas.microsoft.com/office/powerpoint/2010/main" val="50949027"/>
              </p:ext>
            </p:extLst>
          </p:nvPr>
        </p:nvGraphicFramePr>
        <p:xfrm>
          <a:off x="9846127" y="6397890"/>
          <a:ext cx="2079173" cy="277961"/>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51" name="Objeto 50">
                        <a:extLst>
                          <a:ext uri="{FF2B5EF4-FFF2-40B4-BE49-F238E27FC236}">
                            <a16:creationId xmlns:a16="http://schemas.microsoft.com/office/drawing/2014/main" id="{91D93BB6-13B2-429F-A718-D2764950A601}"/>
                          </a:ext>
                        </a:extLst>
                      </p:cNvPr>
                      <p:cNvPicPr/>
                      <p:nvPr/>
                    </p:nvPicPr>
                    <p:blipFill>
                      <a:blip r:embed="rId6"/>
                      <a:stretch>
                        <a:fillRect/>
                      </a:stretch>
                    </p:blipFill>
                    <p:spPr>
                      <a:xfrm>
                        <a:off x="9846127" y="6397890"/>
                        <a:ext cx="2079173" cy="277961"/>
                      </a:xfrm>
                      <a:prstGeom prst="rect">
                        <a:avLst/>
                      </a:prstGeom>
                    </p:spPr>
                  </p:pic>
                </p:oleObj>
              </mc:Fallback>
            </mc:AlternateContent>
          </a:graphicData>
        </a:graphic>
      </p:graphicFrame>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portant Statement - Whit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noFill/>
        </p:spPr>
        <p:txBody>
          <a:bodyPr lIns="0" tIns="0" rIns="0" bIns="0" anchor="b" anchorCtr="0">
            <a:spAutoFit/>
          </a:bodyPr>
          <a:lstStyle>
            <a:lvl1pPr>
              <a:defRPr sz="4400" b="1" spc="-50" baseline="0">
                <a:solidFill>
                  <a:srgbClr val="D6532B"/>
                </a:solidFill>
                <a:latin typeface="Quicksand" pitchFamily="2" charset="0"/>
                <a:cs typeface="Segoe UI" panose="020B0502040204020203" pitchFamily="34" charset="0"/>
              </a:defRPr>
            </a:lvl1pPr>
          </a:lstStyle>
          <a:p>
            <a:r>
              <a:rPr lang="en-US" dirty="0"/>
              <a:t>Important Statement</a:t>
            </a:r>
          </a:p>
        </p:txBody>
      </p:sp>
      <p:sp>
        <p:nvSpPr>
          <p:cNvPr id="5" name="Text Placeholder 4"/>
          <p:cNvSpPr>
            <a:spLocks noGrp="1"/>
          </p:cNvSpPr>
          <p:nvPr>
            <p:ph type="body" sz="quarter" idx="12" hasCustomPrompt="1"/>
          </p:nvPr>
        </p:nvSpPr>
        <p:spPr>
          <a:xfrm>
            <a:off x="1651000" y="3413760"/>
            <a:ext cx="9144000" cy="338554"/>
          </a:xfrm>
          <a:noFill/>
        </p:spPr>
        <p:txBody>
          <a:bodyPr wrap="square" lIns="0" tIns="0" rIns="0" bIns="0">
            <a:spAutoFit/>
          </a:bodyPr>
          <a:lstStyle>
            <a:lvl1pPr marL="0" indent="0">
              <a:spcBef>
                <a:spcPts val="0"/>
              </a:spcBef>
              <a:buNone/>
              <a:defRPr sz="2200" spc="0" baseline="0">
                <a:solidFill>
                  <a:srgbClr val="43444A"/>
                </a:solidFill>
                <a:latin typeface="Quicksand" pitchFamily="2" charset="0"/>
                <a:cs typeface="Segoe UI" panose="020B0502040204020203" pitchFamily="34" charset="0"/>
              </a:defRPr>
            </a:lvl1pPr>
          </a:lstStyle>
          <a:p>
            <a:pPr lvl="0"/>
            <a:r>
              <a:rPr lang="en-US" dirty="0"/>
              <a:t>Optional subtitle</a:t>
            </a:r>
          </a:p>
        </p:txBody>
      </p:sp>
    </p:spTree>
    <p:extLst>
      <p:ext uri="{BB962C8B-B14F-4D97-AF65-F5344CB8AC3E}">
        <p14:creationId xmlns:p14="http://schemas.microsoft.com/office/powerpoint/2010/main" val="4031308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163691" y="-12702"/>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735923017"/>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2" imgW="10437565" imgH="1396161" progId="CorelDraw.Graphic.21">
                  <p:embed/>
                </p:oleObj>
              </mc:Choice>
              <mc:Fallback>
                <p:oleObj name="CorelDRAW" r:id="rId2"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3"/>
                      <a:stretch>
                        <a:fillRect/>
                      </a:stretch>
                    </p:blipFill>
                    <p:spPr>
                      <a:xfrm>
                        <a:off x="762990" y="284429"/>
                        <a:ext cx="2572522" cy="343916"/>
                      </a:xfrm>
                      <a:prstGeom prst="rect">
                        <a:avLst/>
                      </a:prstGeom>
                    </p:spPr>
                  </p:pic>
                </p:oleObj>
              </mc:Fallback>
            </mc:AlternateContent>
          </a:graphicData>
        </a:graphic>
      </p:graphicFrame>
      <p:sp>
        <p:nvSpPr>
          <p:cNvPr id="47" name="Title 1">
            <a:extLst>
              <a:ext uri="{FF2B5EF4-FFF2-40B4-BE49-F238E27FC236}">
                <a16:creationId xmlns:a16="http://schemas.microsoft.com/office/drawing/2014/main" id="{4DFD365B-B896-494A-8FE6-10A949BCC72E}"/>
              </a:ext>
            </a:extLst>
          </p:cNvPr>
          <p:cNvSpPr>
            <a:spLocks noGrp="1"/>
          </p:cNvSpPr>
          <p:nvPr>
            <p:ph type="title" hasCustomPrompt="1"/>
          </p:nvPr>
        </p:nvSpPr>
        <p:spPr>
          <a:xfrm>
            <a:off x="762991" y="2046590"/>
            <a:ext cx="4075714" cy="430887"/>
          </a:xfrm>
          <a:noFill/>
        </p:spPr>
        <p:txBody>
          <a:bodyPr wrap="square" lIns="0" tIns="0" rIns="0" bIns="0" anchor="b" anchorCtr="0">
            <a:spAutoFit/>
          </a:bodyPr>
          <a:lstStyle>
            <a:lvl1pPr>
              <a:defRPr sz="28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48" name="Text Placeholder 4">
            <a:extLst>
              <a:ext uri="{FF2B5EF4-FFF2-40B4-BE49-F238E27FC236}">
                <a16:creationId xmlns:a16="http://schemas.microsoft.com/office/drawing/2014/main" id="{66B46FDF-C521-49AD-BEA9-93B967D77916}"/>
              </a:ext>
            </a:extLst>
          </p:cNvPr>
          <p:cNvSpPr>
            <a:spLocks noGrp="1"/>
          </p:cNvSpPr>
          <p:nvPr>
            <p:ph type="body" sz="quarter" idx="12" hasCustomPrompt="1"/>
          </p:nvPr>
        </p:nvSpPr>
        <p:spPr>
          <a:xfrm>
            <a:off x="762991" y="287719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sp>
        <p:nvSpPr>
          <p:cNvPr id="49" name="Text Placeholder 4">
            <a:extLst>
              <a:ext uri="{FF2B5EF4-FFF2-40B4-BE49-F238E27FC236}">
                <a16:creationId xmlns:a16="http://schemas.microsoft.com/office/drawing/2014/main" id="{12D57396-EFC5-451B-95B9-F7C757738E48}"/>
              </a:ext>
            </a:extLst>
          </p:cNvPr>
          <p:cNvSpPr>
            <a:spLocks noGrp="1"/>
          </p:cNvSpPr>
          <p:nvPr>
            <p:ph type="body" sz="quarter" idx="15" hasCustomPrompt="1"/>
          </p:nvPr>
        </p:nvSpPr>
        <p:spPr>
          <a:xfrm>
            <a:off x="762987" y="3200854"/>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50" name="Text Placeholder 4">
            <a:extLst>
              <a:ext uri="{FF2B5EF4-FFF2-40B4-BE49-F238E27FC236}">
                <a16:creationId xmlns:a16="http://schemas.microsoft.com/office/drawing/2014/main" id="{51B86F1B-CC72-4D61-B3C7-3A3A7F1917EA}"/>
              </a:ext>
            </a:extLst>
          </p:cNvPr>
          <p:cNvSpPr>
            <a:spLocks noGrp="1"/>
          </p:cNvSpPr>
          <p:nvPr>
            <p:ph type="body" sz="quarter" idx="16" hasCustomPrompt="1"/>
          </p:nvPr>
        </p:nvSpPr>
        <p:spPr>
          <a:xfrm>
            <a:off x="762989" y="369776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51" name="Text Placeholder 4">
            <a:extLst>
              <a:ext uri="{FF2B5EF4-FFF2-40B4-BE49-F238E27FC236}">
                <a16:creationId xmlns:a16="http://schemas.microsoft.com/office/drawing/2014/main" id="{99034E33-EA6D-4423-AA68-C9AE5E141070}"/>
              </a:ext>
            </a:extLst>
          </p:cNvPr>
          <p:cNvSpPr>
            <a:spLocks noGrp="1"/>
          </p:cNvSpPr>
          <p:nvPr>
            <p:ph type="body" sz="quarter" idx="17" hasCustomPrompt="1"/>
          </p:nvPr>
        </p:nvSpPr>
        <p:spPr>
          <a:xfrm>
            <a:off x="762987" y="4005543"/>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graphicFrame>
        <p:nvGraphicFramePr>
          <p:cNvPr id="54" name="Objeto 53">
            <a:extLst>
              <a:ext uri="{FF2B5EF4-FFF2-40B4-BE49-F238E27FC236}">
                <a16:creationId xmlns:a16="http://schemas.microsoft.com/office/drawing/2014/main" id="{18EE27E7-99E8-4BDD-9250-2EBB1BFE7115}"/>
              </a:ext>
            </a:extLst>
          </p:cNvPr>
          <p:cNvGraphicFramePr>
            <a:graphicFrameLocks noChangeAspect="1"/>
          </p:cNvGraphicFramePr>
          <p:nvPr userDrawn="1">
            <p:extLst>
              <p:ext uri="{D42A27DB-BD31-4B8C-83A1-F6EECF244321}">
                <p14:modId xmlns:p14="http://schemas.microsoft.com/office/powerpoint/2010/main" val="3305420910"/>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4" imgW="1486020" imgH="1396161" progId="CorelDraw.Graphic.21">
                  <p:embed/>
                </p:oleObj>
              </mc:Choice>
              <mc:Fallback>
                <p:oleObj name="CorelDRAW" r:id="rId4"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5"/>
                      <a:stretch>
                        <a:fillRect/>
                      </a:stretch>
                    </p:blipFill>
                    <p:spPr>
                      <a:xfrm>
                        <a:off x="4226748" y="-1288548"/>
                        <a:ext cx="3716176" cy="3489871"/>
                      </a:xfrm>
                      <a:prstGeom prst="rect">
                        <a:avLst/>
                      </a:prstGeom>
                    </p:spPr>
                  </p:pic>
                </p:oleObj>
              </mc:Fallback>
            </mc:AlternateContent>
          </a:graphicData>
        </a:graphic>
      </p:graphicFrame>
      <p:graphicFrame>
        <p:nvGraphicFramePr>
          <p:cNvPr id="2" name="Objeto 1">
            <a:extLst>
              <a:ext uri="{FF2B5EF4-FFF2-40B4-BE49-F238E27FC236}">
                <a16:creationId xmlns:a16="http://schemas.microsoft.com/office/drawing/2014/main" id="{B5E203A0-B5FE-4273-88B6-0525D3C29A49}"/>
              </a:ext>
            </a:extLst>
          </p:cNvPr>
          <p:cNvGraphicFramePr>
            <a:graphicFrameLocks noChangeAspect="1"/>
          </p:cNvGraphicFramePr>
          <p:nvPr userDrawn="1">
            <p:extLst>
              <p:ext uri="{D42A27DB-BD31-4B8C-83A1-F6EECF244321}">
                <p14:modId xmlns:p14="http://schemas.microsoft.com/office/powerpoint/2010/main" val="3354402494"/>
              </p:ext>
            </p:extLst>
          </p:nvPr>
        </p:nvGraphicFramePr>
        <p:xfrm>
          <a:off x="4813300" y="323850"/>
          <a:ext cx="2806700" cy="565150"/>
        </p:xfrm>
        <a:graphic>
          <a:graphicData uri="http://schemas.openxmlformats.org/presentationml/2006/ole">
            <mc:AlternateContent xmlns:mc="http://schemas.openxmlformats.org/markup-compatibility/2006">
              <mc:Choice xmlns:v="urn:schemas-microsoft-com:vml" Requires="v">
                <p:oleObj name="CorelDRAW" r:id="rId6" imgW="3857236" imgH="777027" progId="CorelDraw.Graphic.21">
                  <p:embed/>
                </p:oleObj>
              </mc:Choice>
              <mc:Fallback>
                <p:oleObj name="CorelDRAW" r:id="rId6" imgW="3857236" imgH="777027" progId="CorelDraw.Graphic.21">
                  <p:embed/>
                  <p:pic>
                    <p:nvPicPr>
                      <p:cNvPr id="0" name=""/>
                      <p:cNvPicPr/>
                      <p:nvPr/>
                    </p:nvPicPr>
                    <p:blipFill>
                      <a:blip r:embed="rId7"/>
                      <a:stretch>
                        <a:fillRect/>
                      </a:stretch>
                    </p:blipFill>
                    <p:spPr>
                      <a:xfrm>
                        <a:off x="4813300" y="323850"/>
                        <a:ext cx="2806700" cy="565150"/>
                      </a:xfrm>
                      <a:prstGeom prst="rect">
                        <a:avLst/>
                      </a:prstGeom>
                    </p:spPr>
                  </p:pic>
                </p:oleObj>
              </mc:Fallback>
            </mc:AlternateContent>
          </a:graphicData>
        </a:graphic>
      </p:graphicFrame>
      <p:sp>
        <p:nvSpPr>
          <p:cNvPr id="32" name="Title 1">
            <a:extLst>
              <a:ext uri="{FF2B5EF4-FFF2-40B4-BE49-F238E27FC236}">
                <a16:creationId xmlns:a16="http://schemas.microsoft.com/office/drawing/2014/main" id="{55C23879-3E01-4897-A22B-7F0B72BE2AB6}"/>
              </a:ext>
            </a:extLst>
          </p:cNvPr>
          <p:cNvSpPr txBox="1">
            <a:spLocks/>
          </p:cNvSpPr>
          <p:nvPr userDrawn="1"/>
        </p:nvSpPr>
        <p:spPr>
          <a:xfrm>
            <a:off x="5265547" y="3808515"/>
            <a:ext cx="2401780" cy="553998"/>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1800" b="1" dirty="0">
                <a:solidFill>
                  <a:srgbClr val="D6532B"/>
                </a:solidFill>
              </a:rPr>
              <a:t>escanea y participa </a:t>
            </a:r>
          </a:p>
          <a:p>
            <a:pPr algn="ctr"/>
            <a:r>
              <a:rPr lang="es-ES" sz="1800" b="1" dirty="0">
                <a:solidFill>
                  <a:srgbClr val="D6532B"/>
                </a:solidFill>
              </a:rPr>
              <a:t>en el sorteo 👉</a:t>
            </a:r>
          </a:p>
        </p:txBody>
      </p:sp>
      <p:pic>
        <p:nvPicPr>
          <p:cNvPr id="34" name="Gráfico 33">
            <a:extLst>
              <a:ext uri="{FF2B5EF4-FFF2-40B4-BE49-F238E27FC236}">
                <a16:creationId xmlns:a16="http://schemas.microsoft.com/office/drawing/2014/main" id="{46CD2E65-DF1B-41B2-8D5A-552843F7E5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8302458" y="1133989"/>
            <a:ext cx="3486412" cy="3486412"/>
          </a:xfrm>
          <a:prstGeom prst="rect">
            <a:avLst/>
          </a:prstGeom>
        </p:spPr>
      </p:pic>
      <p:sp>
        <p:nvSpPr>
          <p:cNvPr id="35" name="Title 1">
            <a:extLst>
              <a:ext uri="{FF2B5EF4-FFF2-40B4-BE49-F238E27FC236}">
                <a16:creationId xmlns:a16="http://schemas.microsoft.com/office/drawing/2014/main" id="{47DF5C06-FFCC-4A20-885B-FC62EB46E737}"/>
              </a:ext>
            </a:extLst>
          </p:cNvPr>
          <p:cNvSpPr txBox="1">
            <a:spLocks/>
          </p:cNvSpPr>
          <p:nvPr userDrawn="1"/>
        </p:nvSpPr>
        <p:spPr>
          <a:xfrm>
            <a:off x="8394230" y="472034"/>
            <a:ext cx="3284341" cy="369332"/>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2400" b="1" dirty="0">
                <a:solidFill>
                  <a:srgbClr val="D6532B"/>
                </a:solidFill>
              </a:rPr>
              <a:t>#SORTEOCUPON50 🎁</a:t>
            </a:r>
          </a:p>
        </p:txBody>
      </p:sp>
      <p:pic>
        <p:nvPicPr>
          <p:cNvPr id="38" name="Gráfico 37">
            <a:extLst>
              <a:ext uri="{FF2B5EF4-FFF2-40B4-BE49-F238E27FC236}">
                <a16:creationId xmlns:a16="http://schemas.microsoft.com/office/drawing/2014/main" id="{D828FAD7-80FA-448F-8791-57EDDAB90EEE}"/>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5501889" y="2377869"/>
            <a:ext cx="1851408" cy="1347955"/>
          </a:xfrm>
          <a:prstGeom prst="rect">
            <a:avLst/>
          </a:prstGeom>
        </p:spPr>
      </p:pic>
      <p:pic>
        <p:nvPicPr>
          <p:cNvPr id="25" name="Imagen 24">
            <a:extLst>
              <a:ext uri="{FF2B5EF4-FFF2-40B4-BE49-F238E27FC236}">
                <a16:creationId xmlns:a16="http://schemas.microsoft.com/office/drawing/2014/main" id="{012AAF7E-4B0A-46EA-8BE6-074A940B0B65}"/>
              </a:ext>
            </a:extLst>
          </p:cNvPr>
          <p:cNvPicPr>
            <a:picLocks noChangeAspect="1"/>
          </p:cNvPicPr>
          <p:nvPr userDrawn="1"/>
        </p:nvPicPr>
        <p:blipFill>
          <a:blip r:embed="rId12"/>
          <a:stretch>
            <a:fillRect/>
          </a:stretch>
        </p:blipFill>
        <p:spPr>
          <a:xfrm>
            <a:off x="6280496" y="5133072"/>
            <a:ext cx="2243624" cy="690346"/>
          </a:xfrm>
          <a:prstGeom prst="rect">
            <a:avLst/>
          </a:prstGeom>
        </p:spPr>
      </p:pic>
      <p:pic>
        <p:nvPicPr>
          <p:cNvPr id="29" name="Imagen 28">
            <a:extLst>
              <a:ext uri="{FF2B5EF4-FFF2-40B4-BE49-F238E27FC236}">
                <a16:creationId xmlns:a16="http://schemas.microsoft.com/office/drawing/2014/main" id="{68F8E9F5-EDAC-40BA-8662-245D78B3F47B}"/>
              </a:ext>
            </a:extLst>
          </p:cNvPr>
          <p:cNvPicPr>
            <a:picLocks noChangeAspect="1"/>
          </p:cNvPicPr>
          <p:nvPr userDrawn="1"/>
        </p:nvPicPr>
        <p:blipFill>
          <a:blip r:embed="rId13"/>
          <a:stretch>
            <a:fillRect/>
          </a:stretch>
        </p:blipFill>
        <p:spPr>
          <a:xfrm>
            <a:off x="6585173" y="5797267"/>
            <a:ext cx="1582743" cy="586201"/>
          </a:xfrm>
          <a:prstGeom prst="rect">
            <a:avLst/>
          </a:prstGeom>
        </p:spPr>
      </p:pic>
      <p:pic>
        <p:nvPicPr>
          <p:cNvPr id="30" name="Imagen 29">
            <a:extLst>
              <a:ext uri="{FF2B5EF4-FFF2-40B4-BE49-F238E27FC236}">
                <a16:creationId xmlns:a16="http://schemas.microsoft.com/office/drawing/2014/main" id="{F8D6A802-AF22-43B2-9147-E858C2B5FB4B}"/>
              </a:ext>
            </a:extLst>
          </p:cNvPr>
          <p:cNvPicPr>
            <a:picLocks noChangeAspect="1"/>
          </p:cNvPicPr>
          <p:nvPr userDrawn="1"/>
        </p:nvPicPr>
        <p:blipFill>
          <a:blip r:embed="rId14"/>
          <a:stretch>
            <a:fillRect/>
          </a:stretch>
        </p:blipFill>
        <p:spPr>
          <a:xfrm>
            <a:off x="1742944" y="5168113"/>
            <a:ext cx="2015855" cy="620263"/>
          </a:xfrm>
          <a:prstGeom prst="rect">
            <a:avLst/>
          </a:prstGeom>
        </p:spPr>
      </p:pic>
      <p:pic>
        <p:nvPicPr>
          <p:cNvPr id="31" name="Imagen 30">
            <a:extLst>
              <a:ext uri="{FF2B5EF4-FFF2-40B4-BE49-F238E27FC236}">
                <a16:creationId xmlns:a16="http://schemas.microsoft.com/office/drawing/2014/main" id="{D490FA58-5B41-4949-866A-C873413BD60C}"/>
              </a:ext>
            </a:extLst>
          </p:cNvPr>
          <p:cNvPicPr>
            <a:picLocks noChangeAspect="1"/>
          </p:cNvPicPr>
          <p:nvPr userDrawn="1"/>
        </p:nvPicPr>
        <p:blipFill>
          <a:blip r:embed="rId15"/>
          <a:stretch>
            <a:fillRect/>
          </a:stretch>
        </p:blipFill>
        <p:spPr>
          <a:xfrm>
            <a:off x="4058691" y="5210611"/>
            <a:ext cx="2144054" cy="560669"/>
          </a:xfrm>
          <a:prstGeom prst="rect">
            <a:avLst/>
          </a:prstGeom>
        </p:spPr>
      </p:pic>
      <p:pic>
        <p:nvPicPr>
          <p:cNvPr id="36" name="Imagen 35">
            <a:extLst>
              <a:ext uri="{FF2B5EF4-FFF2-40B4-BE49-F238E27FC236}">
                <a16:creationId xmlns:a16="http://schemas.microsoft.com/office/drawing/2014/main" id="{CE177CA1-0A93-4EF6-9F53-778F010027D9}"/>
              </a:ext>
            </a:extLst>
          </p:cNvPr>
          <p:cNvPicPr>
            <a:picLocks noChangeAspect="1"/>
          </p:cNvPicPr>
          <p:nvPr userDrawn="1"/>
        </p:nvPicPr>
        <p:blipFill>
          <a:blip r:embed="rId16"/>
          <a:stretch>
            <a:fillRect/>
          </a:stretch>
        </p:blipFill>
        <p:spPr>
          <a:xfrm>
            <a:off x="1946157" y="5911986"/>
            <a:ext cx="1905154" cy="586201"/>
          </a:xfrm>
          <a:prstGeom prst="rect">
            <a:avLst/>
          </a:prstGeom>
        </p:spPr>
      </p:pic>
      <p:pic>
        <p:nvPicPr>
          <p:cNvPr id="37" name="Imagen 36">
            <a:extLst>
              <a:ext uri="{FF2B5EF4-FFF2-40B4-BE49-F238E27FC236}">
                <a16:creationId xmlns:a16="http://schemas.microsoft.com/office/drawing/2014/main" id="{2F191077-31C6-4997-8C11-C90E9EF5BD62}"/>
              </a:ext>
            </a:extLst>
          </p:cNvPr>
          <p:cNvPicPr>
            <a:picLocks noChangeAspect="1"/>
          </p:cNvPicPr>
          <p:nvPr userDrawn="1"/>
        </p:nvPicPr>
        <p:blipFill>
          <a:blip r:embed="rId17"/>
          <a:stretch>
            <a:fillRect/>
          </a:stretch>
        </p:blipFill>
        <p:spPr>
          <a:xfrm>
            <a:off x="4305306" y="6000501"/>
            <a:ext cx="1800350" cy="409170"/>
          </a:xfrm>
          <a:prstGeom prst="rect">
            <a:avLst/>
          </a:prstGeom>
        </p:spPr>
      </p:pic>
      <p:pic>
        <p:nvPicPr>
          <p:cNvPr id="39" name="Imagen 38">
            <a:extLst>
              <a:ext uri="{FF2B5EF4-FFF2-40B4-BE49-F238E27FC236}">
                <a16:creationId xmlns:a16="http://schemas.microsoft.com/office/drawing/2014/main" id="{08ABBF02-F3FA-401D-8146-A8F426FCE8F9}"/>
              </a:ext>
            </a:extLst>
          </p:cNvPr>
          <p:cNvPicPr>
            <a:picLocks noChangeAspect="1"/>
          </p:cNvPicPr>
          <p:nvPr userDrawn="1"/>
        </p:nvPicPr>
        <p:blipFill>
          <a:blip r:embed="rId18"/>
          <a:stretch>
            <a:fillRect/>
          </a:stretch>
        </p:blipFill>
        <p:spPr>
          <a:xfrm>
            <a:off x="8653606" y="5054665"/>
            <a:ext cx="1839530" cy="567666"/>
          </a:xfrm>
          <a:prstGeom prst="rect">
            <a:avLst/>
          </a:prstGeom>
        </p:spPr>
      </p:pic>
      <p:pic>
        <p:nvPicPr>
          <p:cNvPr id="40" name="Imagen 39">
            <a:extLst>
              <a:ext uri="{FF2B5EF4-FFF2-40B4-BE49-F238E27FC236}">
                <a16:creationId xmlns:a16="http://schemas.microsoft.com/office/drawing/2014/main" id="{415F1200-3BEC-44B6-8200-3E1DADA33299}"/>
              </a:ext>
            </a:extLst>
          </p:cNvPr>
          <p:cNvPicPr>
            <a:picLocks noChangeAspect="1"/>
          </p:cNvPicPr>
          <p:nvPr userDrawn="1"/>
        </p:nvPicPr>
        <p:blipFill>
          <a:blip r:embed="rId19"/>
          <a:stretch>
            <a:fillRect/>
          </a:stretch>
        </p:blipFill>
        <p:spPr>
          <a:xfrm>
            <a:off x="8647433" y="5788376"/>
            <a:ext cx="1839529" cy="634175"/>
          </a:xfrm>
          <a:prstGeom prst="rect">
            <a:avLst/>
          </a:prstGeom>
        </p:spPr>
      </p:pic>
    </p:spTree>
    <p:extLst>
      <p:ext uri="{BB962C8B-B14F-4D97-AF65-F5344CB8AC3E}">
        <p14:creationId xmlns:p14="http://schemas.microsoft.com/office/powerpoint/2010/main" val="2848544143"/>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54"/>
                                        </p:tgtEl>
                                        <p:attrNameLst>
                                          <p:attrName>r</p:attrName>
                                        </p:attrNameLst>
                                      </p:cBhvr>
                                    </p:animRot>
                                  </p:childTnLst>
                                </p:cTn>
                              </p:par>
                              <p:par>
                                <p:cTn id="7" presetID="8" presetClass="emph" presetSubtype="0" repeatCount="indefinite" accel="33333" decel="33333" fill="hold" nodeType="withEffect">
                                  <p:stCondLst>
                                    <p:cond delay="0"/>
                                  </p:stCondLst>
                                  <p:childTnLst>
                                    <p:animRot by="21600000">
                                      <p:cBhvr>
                                        <p:cTn id="8" dur="3000" fill="hold"/>
                                        <p:tgtEl>
                                          <p:spTgt spid="3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74354" y="206910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3662848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9">
            <a:extLst>
              <a:ext uri="{FF2B5EF4-FFF2-40B4-BE49-F238E27FC236}">
                <a16:creationId xmlns:a16="http://schemas.microsoft.com/office/drawing/2014/main" id="{9BD5E06F-7AD1-8645-8492-77AAEE69C746}"/>
              </a:ext>
            </a:extLst>
          </p:cNvPr>
          <p:cNvSpPr>
            <a:spLocks noGrp="1"/>
          </p:cNvSpPr>
          <p:nvPr>
            <p:ph type="body" sz="quarter" idx="14" hasCustomPrompt="1"/>
          </p:nvPr>
        </p:nvSpPr>
        <p:spPr>
          <a:xfrm>
            <a:off x="585217" y="2069103"/>
            <a:ext cx="2896537"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5187497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7" grpId="0" build="p">
        <p:tmplLst>
          <p:tmpl lvl="1">
            <p:tnLst>
              <p:par>
                <p:cTn presetID="10"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Left - List Right - No Animation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1630800"/>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9">
            <a:extLst>
              <a:ext uri="{FF2B5EF4-FFF2-40B4-BE49-F238E27FC236}">
                <a16:creationId xmlns:a16="http://schemas.microsoft.com/office/drawing/2014/main" id="{2127F81C-E226-7045-96B4-EA09A1C75B0C}"/>
              </a:ext>
            </a:extLst>
          </p:cNvPr>
          <p:cNvSpPr>
            <a:spLocks noGrp="1"/>
          </p:cNvSpPr>
          <p:nvPr>
            <p:ph type="body" sz="quarter" idx="14" hasCustomPrompt="1"/>
          </p:nvPr>
        </p:nvSpPr>
        <p:spPr>
          <a:xfrm>
            <a:off x="585218" y="1630800"/>
            <a:ext cx="2861368"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9908912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Right - List Lef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638355" y="2102816"/>
            <a:ext cx="7332453" cy="579518"/>
          </a:xfrm>
        </p:spPr>
        <p:txBody>
          <a:bodyPr lIns="274320" anchor="t"/>
          <a:lstStyle>
            <a:lvl1pPr marL="0" indent="0" algn="r">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flipH="1">
            <a:off x="8400151" y="1802333"/>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flipH="1">
            <a:off x="8551653" y="1802333"/>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9238891" y="209205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5678982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1+#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2305393"/>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974862"/>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974862"/>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187575" y="3624508"/>
            <a:ext cx="9419208" cy="430887"/>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1" y="3293977"/>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293977"/>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187575" y="4906292"/>
            <a:ext cx="9419208" cy="430887"/>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1" y="4575761"/>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575761"/>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24814" y="3382751"/>
            <a:ext cx="914400" cy="914400"/>
          </a:xfrm>
        </p:spPr>
        <p:txBody>
          <a:bodyPr anchor="ctr">
            <a:noAutofit/>
          </a:bodyPr>
          <a:lstStyle>
            <a:lvl1pPr marL="0" indent="0" algn="ctr">
              <a:buNone/>
              <a:defRPr sz="105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24814" y="4650601"/>
            <a:ext cx="914400" cy="914400"/>
          </a:xfrm>
        </p:spPr>
        <p:txBody>
          <a:bodyPr anchor="ctr">
            <a:noAutofit/>
          </a:bodyPr>
          <a:lstStyle>
            <a:lvl1pPr marL="0" indent="0" algn="ctr">
              <a:buNone/>
              <a:defRPr sz="105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24814" y="205185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8973285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911962"/>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70841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0841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964357"/>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76080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76080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4016752"/>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81320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81320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5069147"/>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86559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86559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28636" y="1668572"/>
            <a:ext cx="914400" cy="914400"/>
          </a:xfrm>
        </p:spPr>
        <p:txBody>
          <a:bodyPr anchor="ctr">
            <a:noAutofit/>
          </a:bodyPr>
          <a:lstStyle>
            <a:lvl1pPr marL="0" indent="0" algn="ctr">
              <a:buNone/>
              <a:defRPr sz="105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14755" y="2722600"/>
            <a:ext cx="914400" cy="914400"/>
          </a:xfrm>
        </p:spPr>
        <p:txBody>
          <a:bodyPr anchor="ctr">
            <a:noAutofit/>
          </a:bodyPr>
          <a:lstStyle>
            <a:lvl1pPr marL="0" indent="0" algn="ctr">
              <a:buNone/>
              <a:defRPr sz="105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14755" y="3774995"/>
            <a:ext cx="914400" cy="914400"/>
          </a:xfrm>
        </p:spPr>
        <p:txBody>
          <a:bodyPr anchor="ctr">
            <a:noAutofit/>
          </a:bodyPr>
          <a:lstStyle>
            <a:lvl1pPr marL="0" indent="0" algn="ctr">
              <a:buNone/>
              <a:defRPr sz="105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28636" y="482739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103864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479235"/>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27568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27568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531630"/>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32808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32808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3584025"/>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38047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38047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4636420"/>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43287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43287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 Placeholder 9">
            <a:extLst>
              <a:ext uri="{FF2B5EF4-FFF2-40B4-BE49-F238E27FC236}">
                <a16:creationId xmlns:a16="http://schemas.microsoft.com/office/drawing/2014/main" id="{C71748D1-F059-1543-A6CA-B1FA05354CFC}"/>
              </a:ext>
            </a:extLst>
          </p:cNvPr>
          <p:cNvSpPr>
            <a:spLocks noGrp="1"/>
          </p:cNvSpPr>
          <p:nvPr>
            <p:ph type="body" sz="quarter" idx="28" hasCustomPrompt="1"/>
          </p:nvPr>
        </p:nvSpPr>
        <p:spPr>
          <a:xfrm>
            <a:off x="2173694" y="5694285"/>
            <a:ext cx="9419208" cy="430887"/>
          </a:xfrm>
        </p:spPr>
        <p:txBody>
          <a:bodyPr lIns="274320" anchor="ctr"/>
          <a:lstStyle>
            <a:lvl1pPr marL="0" indent="0" algn="l">
              <a:buNone/>
              <a:defRPr/>
            </a:lvl1pPr>
          </a:lstStyle>
          <a:p>
            <a:pPr lvl="0"/>
            <a:r>
              <a:rPr lang="en-US"/>
              <a:t>Click to add text</a:t>
            </a:r>
          </a:p>
        </p:txBody>
      </p:sp>
      <p:sp>
        <p:nvSpPr>
          <p:cNvPr id="21" name="Rectangle 20">
            <a:extLst>
              <a:ext uri="{FF2B5EF4-FFF2-40B4-BE49-F238E27FC236}">
                <a16:creationId xmlns:a16="http://schemas.microsoft.com/office/drawing/2014/main" id="{1AEB8D59-47DA-6849-A0FA-9AAB4F9EA41A}"/>
              </a:ext>
            </a:extLst>
          </p:cNvPr>
          <p:cNvSpPr/>
          <p:nvPr userDrawn="1"/>
        </p:nvSpPr>
        <p:spPr bwMode="auto">
          <a:xfrm>
            <a:off x="-13882" y="549073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BB6CDEA1-4537-7240-9574-90F4D15E037D}"/>
              </a:ext>
            </a:extLst>
          </p:cNvPr>
          <p:cNvSpPr/>
          <p:nvPr userDrawn="1"/>
        </p:nvSpPr>
        <p:spPr bwMode="auto">
          <a:xfrm>
            <a:off x="-13882" y="549073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Content Placeholder 54">
            <a:extLst>
              <a:ext uri="{FF2B5EF4-FFF2-40B4-BE49-F238E27FC236}">
                <a16:creationId xmlns:a16="http://schemas.microsoft.com/office/drawing/2014/main" id="{00691BC6-2734-5447-AF2B-AD3F0A2E177C}"/>
              </a:ext>
            </a:extLst>
          </p:cNvPr>
          <p:cNvSpPr>
            <a:spLocks noGrp="1"/>
          </p:cNvSpPr>
          <p:nvPr>
            <p:ph sz="quarter" idx="29" hasCustomPrompt="1"/>
          </p:nvPr>
        </p:nvSpPr>
        <p:spPr>
          <a:xfrm>
            <a:off x="514755" y="1237478"/>
            <a:ext cx="914400" cy="914400"/>
          </a:xfrm>
        </p:spPr>
        <p:txBody>
          <a:bodyPr anchor="ctr">
            <a:noAutofit/>
          </a:bodyPr>
          <a:lstStyle>
            <a:lvl1pPr marL="0" indent="0" algn="ctr">
              <a:buNone/>
              <a:defRPr sz="1050"/>
            </a:lvl1pPr>
          </a:lstStyle>
          <a:p>
            <a:pPr lvl="0"/>
            <a:r>
              <a:rPr lang="en-US"/>
              <a:t>content</a:t>
            </a:r>
          </a:p>
        </p:txBody>
      </p:sp>
      <p:sp>
        <p:nvSpPr>
          <p:cNvPr id="25" name="Content Placeholder 54">
            <a:extLst>
              <a:ext uri="{FF2B5EF4-FFF2-40B4-BE49-F238E27FC236}">
                <a16:creationId xmlns:a16="http://schemas.microsoft.com/office/drawing/2014/main" id="{0261FCE4-0153-AA41-8A4B-7E891905315E}"/>
              </a:ext>
            </a:extLst>
          </p:cNvPr>
          <p:cNvSpPr>
            <a:spLocks noGrp="1"/>
          </p:cNvSpPr>
          <p:nvPr>
            <p:ph sz="quarter" idx="30" hasCustomPrompt="1"/>
          </p:nvPr>
        </p:nvSpPr>
        <p:spPr>
          <a:xfrm>
            <a:off x="514755" y="2291577"/>
            <a:ext cx="914400" cy="914400"/>
          </a:xfrm>
        </p:spPr>
        <p:txBody>
          <a:bodyPr anchor="ctr">
            <a:noAutofit/>
          </a:bodyPr>
          <a:lstStyle>
            <a:lvl1pPr marL="0" indent="0" algn="ctr">
              <a:buNone/>
              <a:defRPr sz="1050"/>
            </a:lvl1pPr>
          </a:lstStyle>
          <a:p>
            <a:pPr lvl="0"/>
            <a:r>
              <a:rPr lang="en-US"/>
              <a:t>content</a:t>
            </a:r>
          </a:p>
        </p:txBody>
      </p:sp>
      <p:sp>
        <p:nvSpPr>
          <p:cNvPr id="27" name="Content Placeholder 54">
            <a:extLst>
              <a:ext uri="{FF2B5EF4-FFF2-40B4-BE49-F238E27FC236}">
                <a16:creationId xmlns:a16="http://schemas.microsoft.com/office/drawing/2014/main" id="{10F51166-450A-3046-BA60-836128B08EF0}"/>
              </a:ext>
            </a:extLst>
          </p:cNvPr>
          <p:cNvSpPr>
            <a:spLocks noGrp="1"/>
          </p:cNvSpPr>
          <p:nvPr>
            <p:ph sz="quarter" idx="31" hasCustomPrompt="1"/>
          </p:nvPr>
        </p:nvSpPr>
        <p:spPr>
          <a:xfrm>
            <a:off x="514755" y="3346061"/>
            <a:ext cx="914400" cy="914400"/>
          </a:xfrm>
        </p:spPr>
        <p:txBody>
          <a:bodyPr anchor="ctr">
            <a:noAutofit/>
          </a:bodyPr>
          <a:lstStyle>
            <a:lvl1pPr marL="0" indent="0" algn="ctr">
              <a:buNone/>
              <a:defRPr sz="1050"/>
            </a:lvl1pPr>
          </a:lstStyle>
          <a:p>
            <a:pPr lvl="0"/>
            <a:r>
              <a:rPr lang="en-US"/>
              <a:t>content</a:t>
            </a:r>
          </a:p>
        </p:txBody>
      </p:sp>
      <p:sp>
        <p:nvSpPr>
          <p:cNvPr id="28" name="Content Placeholder 54">
            <a:extLst>
              <a:ext uri="{FF2B5EF4-FFF2-40B4-BE49-F238E27FC236}">
                <a16:creationId xmlns:a16="http://schemas.microsoft.com/office/drawing/2014/main" id="{F4AF0A26-9E61-7C45-9AA7-32AC517B7259}"/>
              </a:ext>
            </a:extLst>
          </p:cNvPr>
          <p:cNvSpPr>
            <a:spLocks noGrp="1"/>
          </p:cNvSpPr>
          <p:nvPr>
            <p:ph sz="quarter" idx="32" hasCustomPrompt="1"/>
          </p:nvPr>
        </p:nvSpPr>
        <p:spPr>
          <a:xfrm>
            <a:off x="528636" y="4397550"/>
            <a:ext cx="914400" cy="914400"/>
          </a:xfrm>
        </p:spPr>
        <p:txBody>
          <a:bodyPr anchor="ctr">
            <a:noAutofit/>
          </a:bodyPr>
          <a:lstStyle>
            <a:lvl1pPr marL="0" indent="0" algn="ctr">
              <a:buNone/>
              <a:defRPr sz="1050"/>
            </a:lvl1pPr>
          </a:lstStyle>
          <a:p>
            <a:pPr lvl="0"/>
            <a:r>
              <a:rPr lang="en-US"/>
              <a:t>content</a:t>
            </a:r>
          </a:p>
        </p:txBody>
      </p:sp>
      <p:sp>
        <p:nvSpPr>
          <p:cNvPr id="29" name="Content Placeholder 54">
            <a:extLst>
              <a:ext uri="{FF2B5EF4-FFF2-40B4-BE49-F238E27FC236}">
                <a16:creationId xmlns:a16="http://schemas.microsoft.com/office/drawing/2014/main" id="{0D90AC19-C147-F14C-BD66-E80B3BE898B6}"/>
              </a:ext>
            </a:extLst>
          </p:cNvPr>
          <p:cNvSpPr>
            <a:spLocks noGrp="1"/>
          </p:cNvSpPr>
          <p:nvPr>
            <p:ph sz="quarter" idx="33" hasCustomPrompt="1"/>
          </p:nvPr>
        </p:nvSpPr>
        <p:spPr>
          <a:xfrm>
            <a:off x="528636" y="5452064"/>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14619519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24">
                                            <p:txEl>
                                              <p:pRg st="0" end="0"/>
                                            </p:txEl>
                                          </p:spTgt>
                                        </p:tgtEl>
                                        <p:attrNameLst>
                                          <p:attrName>style.visibility</p:attrName>
                                        </p:attrNameLst>
                                      </p:cBhvr>
                                      <p:to>
                                        <p:strVal val="visible"/>
                                      </p:to>
                                    </p:set>
                                    <p:animEffect transition="in" filter="fade">
                                      <p:cBhvr>
                                        <p:cTn id="16" dur="500"/>
                                        <p:tgtEl>
                                          <p:spTgt spid="24">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25">
                                            <p:txEl>
                                              <p:pRg st="0" end="0"/>
                                            </p:txEl>
                                          </p:spTgt>
                                        </p:tgtEl>
                                        <p:attrNameLst>
                                          <p:attrName>style.visibility</p:attrName>
                                        </p:attrNameLst>
                                      </p:cBhvr>
                                      <p:to>
                                        <p:strVal val="visible"/>
                                      </p:to>
                                    </p:set>
                                    <p:animEffect transition="in" filter="fade">
                                      <p:cBhvr>
                                        <p:cTn id="33" dur="500"/>
                                        <p:tgtEl>
                                          <p:spTgt spid="25">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27">
                                            <p:txEl>
                                              <p:pRg st="0" end="0"/>
                                            </p:txEl>
                                          </p:spTgt>
                                        </p:tgtEl>
                                        <p:attrNameLst>
                                          <p:attrName>style.visibility</p:attrName>
                                        </p:attrNameLst>
                                      </p:cBhvr>
                                      <p:to>
                                        <p:strVal val="visible"/>
                                      </p:to>
                                    </p:set>
                                    <p:animEffect transition="in" filter="fade">
                                      <p:cBhvr>
                                        <p:cTn id="50" dur="500"/>
                                        <p:tgtEl>
                                          <p:spTgt spid="2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28">
                                            <p:txEl>
                                              <p:pRg st="0" end="0"/>
                                            </p:txEl>
                                          </p:spTgt>
                                        </p:tgtEl>
                                        <p:attrNameLst>
                                          <p:attrName>style.visibility</p:attrName>
                                        </p:attrNameLst>
                                      </p:cBhvr>
                                      <p:to>
                                        <p:strVal val="visible"/>
                                      </p:to>
                                    </p:set>
                                    <p:animEffect transition="in" filter="fade">
                                      <p:cBhvr>
                                        <p:cTn id="67" dur="500"/>
                                        <p:tgtEl>
                                          <p:spTgt spid="2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0-#ppt_w/2"/>
                                          </p:val>
                                        </p:tav>
                                        <p:tav tm="100000">
                                          <p:val>
                                            <p:strVal val="#ppt_x"/>
                                          </p:val>
                                        </p:tav>
                                      </p:tavLst>
                                    </p:anim>
                                    <p:anim calcmode="lin" valueType="num">
                                      <p:cBhvr additive="base">
                                        <p:cTn id="76" dur="500" fill="hold"/>
                                        <p:tgtEl>
                                          <p:spTgt spid="21"/>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750" fill="hold"/>
                                        <p:tgtEl>
                                          <p:spTgt spid="22"/>
                                        </p:tgtEl>
                                        <p:attrNameLst>
                                          <p:attrName>ppt_x</p:attrName>
                                        </p:attrNameLst>
                                      </p:cBhvr>
                                      <p:tavLst>
                                        <p:tav tm="0">
                                          <p:val>
                                            <p:strVal val="0-#ppt_w/2"/>
                                          </p:val>
                                        </p:tav>
                                        <p:tav tm="100000">
                                          <p:val>
                                            <p:strVal val="#ppt_x"/>
                                          </p:val>
                                        </p:tav>
                                      </p:tavLst>
                                    </p:anim>
                                    <p:anim calcmode="lin" valueType="num">
                                      <p:cBhvr additive="base">
                                        <p:cTn id="80" dur="750" fill="hold"/>
                                        <p:tgtEl>
                                          <p:spTgt spid="22"/>
                                        </p:tgtEl>
                                        <p:attrNameLst>
                                          <p:attrName>ppt_y</p:attrName>
                                        </p:attrNameLst>
                                      </p:cBhvr>
                                      <p:tavLst>
                                        <p:tav tm="0">
                                          <p:val>
                                            <p:strVal val="#ppt_y"/>
                                          </p:val>
                                        </p:tav>
                                        <p:tav tm="100000">
                                          <p:val>
                                            <p:strVal val="#ppt_y"/>
                                          </p:val>
                                        </p:tav>
                                      </p:tavLst>
                                    </p:anim>
                                  </p:childTnLst>
                                </p:cTn>
                              </p:par>
                            </p:childTnLst>
                          </p:cTn>
                        </p:par>
                        <p:par>
                          <p:cTn id="81" fill="hold">
                            <p:stCondLst>
                              <p:cond delay="750"/>
                            </p:stCondLst>
                            <p:childTnLst>
                              <p:par>
                                <p:cTn id="82" presetID="10" presetClass="entr" presetSubtype="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Effect transition="in" filter="fade">
                                      <p:cBhvr>
                                        <p:cTn id="84" dur="500"/>
                                        <p:tgtEl>
                                          <p:spTgt spid="29">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0">
                                            <p:txEl>
                                              <p:pRg st="0" end="0"/>
                                            </p:txEl>
                                          </p:spTgt>
                                        </p:tgtEl>
                                        <p:attrNameLst>
                                          <p:attrName>style.visibility</p:attrName>
                                        </p:attrNameLst>
                                      </p:cBhvr>
                                      <p:to>
                                        <p:strVal val="visible"/>
                                      </p:to>
                                    </p:set>
                                    <p:animEffect transition="in" filter="fade">
                                      <p:cBhvr>
                                        <p:cTn id="8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 - Code bottom">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3489960"/>
            <a:ext cx="11018520" cy="2681891"/>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2827129"/>
            <a:ext cx="12192000"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2837289"/>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837289"/>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2837289"/>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
        <p:nvSpPr>
          <p:cNvPr id="18" name="Title 6">
            <a:extLst>
              <a:ext uri="{FF2B5EF4-FFF2-40B4-BE49-F238E27FC236}">
                <a16:creationId xmlns:a16="http://schemas.microsoft.com/office/drawing/2014/main" id="{5FD7533E-6F86-0B4A-9787-E3DE945EA87E}"/>
              </a:ext>
            </a:extLst>
          </p:cNvPr>
          <p:cNvSpPr>
            <a:spLocks noGrp="1"/>
          </p:cNvSpPr>
          <p:nvPr>
            <p:ph type="title" hasCustomPrompt="1"/>
          </p:nvPr>
        </p:nvSpPr>
        <p:spPr>
          <a:xfrm>
            <a:off x="588263" y="380696"/>
            <a:ext cx="11018520" cy="553998"/>
          </a:xfrm>
        </p:spPr>
        <p:txBody>
          <a:bodyPr/>
          <a:lstStyle/>
          <a:p>
            <a:r>
              <a:rPr lang="en-US"/>
              <a:t>Code Bottom Slide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123977"/>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15313373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9">
                                            <p:txEl>
                                              <p:pRg st="0" end="0"/>
                                            </p:txEl>
                                          </p:spTgt>
                                        </p:tgtEl>
                                        <p:attrNameLst>
                                          <p:attrName>style.visibility</p:attrName>
                                        </p:attrNameLst>
                                      </p:cBhvr>
                                      <p:to>
                                        <p:strVal val="visible"/>
                                      </p:to>
                                    </p:set>
                                    <p:animEffect transition="in" filter="fade">
                                      <p:cBhvr>
                                        <p:cTn id="30" dur="500"/>
                                        <p:tgtEl>
                                          <p:spTgt spid="1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xEl>
                                              <p:pRg st="1" end="1"/>
                                            </p:txEl>
                                          </p:spTgt>
                                        </p:tgtEl>
                                        <p:attrNameLst>
                                          <p:attrName>style.visibility</p:attrName>
                                        </p:attrNameLst>
                                      </p:cBhvr>
                                      <p:to>
                                        <p:strVal val="visible"/>
                                      </p:to>
                                    </p:set>
                                    <p:animEffect transition="in" filter="fade">
                                      <p:cBhvr>
                                        <p:cTn id="33"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10" presetClass="entr" presetSubtype="0" fill="hold" nodeType="click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1 Speaker">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3382220571"/>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3783880775"/>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 Code top">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498393"/>
            <a:ext cx="11018520" cy="2900149"/>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588263" y="3811793"/>
            <a:ext cx="11018520" cy="553998"/>
          </a:xfrm>
        </p:spPr>
        <p:txBody>
          <a:bodyPr/>
          <a:lstStyle/>
          <a:p>
            <a:r>
              <a:rPr lang="en-US"/>
              <a:t>Code Top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6390" y="4555074"/>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3605169"/>
            <a:ext cx="12192000" cy="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11059233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 - Code lef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28522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6744749" y="504552"/>
            <a:ext cx="4862033" cy="553998"/>
          </a:xfrm>
        </p:spPr>
        <p:txBody>
          <a:bodyPr/>
          <a:lstStyle/>
          <a:p>
            <a:r>
              <a:rPr lang="en-US"/>
              <a:t>Code Left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6742876"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17420"/>
            <a:ext cx="0" cy="68754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7179772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 Code righ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638080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287100" y="504552"/>
            <a:ext cx="4862033" cy="553998"/>
          </a:xfrm>
        </p:spPr>
        <p:txBody>
          <a:bodyPr/>
          <a:lstStyle/>
          <a:p>
            <a:r>
              <a:rPr lang="en-US"/>
              <a:t>Code Right Slide</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24061"/>
            <a:ext cx="0" cy="688206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6112428"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6114166"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6198377"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
        <p:nvSpPr>
          <p:cNvPr id="9" name="Text Placeholder 3">
            <a:extLst>
              <a:ext uri="{FF2B5EF4-FFF2-40B4-BE49-F238E27FC236}">
                <a16:creationId xmlns:a16="http://schemas.microsoft.com/office/drawing/2014/main" id="{5EC0536C-EDB6-9F44-8251-56239D54D9E1}"/>
              </a:ext>
            </a:extLst>
          </p:cNvPr>
          <p:cNvSpPr>
            <a:spLocks noGrp="1"/>
          </p:cNvSpPr>
          <p:nvPr>
            <p:ph type="body" sz="quarter" idx="10" hasCustomPrompt="1"/>
          </p:nvPr>
        </p:nvSpPr>
        <p:spPr>
          <a:xfrm>
            <a:off x="287100"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24522442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fade">
                                      <p:cBhvr>
                                        <p:cTn id="30" dur="500"/>
                                        <p:tgtEl>
                                          <p:spTgt spid="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animEffect transition="in" filter="fade">
                                      <p:cBhvr>
                                        <p:cTn id="33"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9" grpId="0" build="p">
        <p:tmplLst>
          <p:tmpl lvl="1">
            <p:tnLst>
              <p:par>
                <p:cTn presetID="10"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 Code full">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595618"/>
            <a:ext cx="11018520" cy="5515273"/>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990"/>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665"/>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5262"/>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20136827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Lis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hasCustomPrompt="1"/>
          </p:nvPr>
        </p:nvSpPr>
        <p:spPr>
          <a:xfrm>
            <a:off x="584200" y="1332527"/>
            <a:ext cx="5209930" cy="492443"/>
          </a:xfrm>
        </p:spPr>
        <p:txBody>
          <a:bodyPr/>
          <a:lstStyle>
            <a:lvl1pPr>
              <a:defRPr sz="3200">
                <a:solidFill>
                  <a:schemeClr val="accent1"/>
                </a:solidFill>
              </a:defRPr>
            </a:lvl1pPr>
          </a:lstStyle>
          <a:p>
            <a:r>
              <a:rPr lang="en-US"/>
              <a:t>Click to add a title</a:t>
            </a:r>
          </a:p>
        </p:txBody>
      </p:sp>
      <p:sp>
        <p:nvSpPr>
          <p:cNvPr id="4" name="Text Placeholder 3"/>
          <p:cNvSpPr>
            <a:spLocks noGrp="1"/>
          </p:cNvSpPr>
          <p:nvPr>
            <p:ph type="body" sz="quarter" idx="10"/>
          </p:nvPr>
        </p:nvSpPr>
        <p:spPr>
          <a:xfrm>
            <a:off x="584200"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a:extLst>
              <a:ext uri="{FF2B5EF4-FFF2-40B4-BE49-F238E27FC236}">
                <a16:creationId xmlns:a16="http://schemas.microsoft.com/office/drawing/2014/main" id="{05304ACA-B594-6547-9E7A-0E1773B3DE90}"/>
              </a:ext>
            </a:extLst>
          </p:cNvPr>
          <p:cNvCxnSpPr>
            <a:cxnSpLocks/>
          </p:cNvCxnSpPr>
          <p:nvPr userDrawn="1"/>
        </p:nvCxnSpPr>
        <p:spPr>
          <a:xfrm>
            <a:off x="6095650" y="1435100"/>
            <a:ext cx="0" cy="450850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D4BAB684-9727-1945-B36A-1074A469E6C7}"/>
              </a:ext>
            </a:extLst>
          </p:cNvPr>
          <p:cNvSpPr>
            <a:spLocks noGrp="1"/>
          </p:cNvSpPr>
          <p:nvPr>
            <p:ph type="body" sz="quarter" idx="13" hasCustomPrompt="1"/>
          </p:nvPr>
        </p:nvSpPr>
        <p:spPr>
          <a:xfrm>
            <a:off x="584200" y="266700"/>
            <a:ext cx="11122025" cy="553998"/>
          </a:xfrm>
        </p:spPr>
        <p:txBody>
          <a:bodyPr/>
          <a:lstStyle>
            <a:lvl1pPr marL="0" indent="0">
              <a:buNone/>
              <a:defRPr sz="3600">
                <a:latin typeface="+mj-lt"/>
              </a:defRPr>
            </a:lvl1pPr>
          </a:lstStyle>
          <a:p>
            <a:pPr lvl="0"/>
            <a:r>
              <a:rPr lang="en-US"/>
              <a:t>Click to add a title</a:t>
            </a:r>
          </a:p>
        </p:txBody>
      </p:sp>
      <p:sp>
        <p:nvSpPr>
          <p:cNvPr id="15" name="Text Placeholder 14">
            <a:extLst>
              <a:ext uri="{FF2B5EF4-FFF2-40B4-BE49-F238E27FC236}">
                <a16:creationId xmlns:a16="http://schemas.microsoft.com/office/drawing/2014/main" id="{41D58060-15AC-4646-9CB1-50F0A8607E3F}"/>
              </a:ext>
            </a:extLst>
          </p:cNvPr>
          <p:cNvSpPr>
            <a:spLocks noGrp="1"/>
          </p:cNvSpPr>
          <p:nvPr>
            <p:ph type="body" sz="quarter" idx="14" hasCustomPrompt="1"/>
          </p:nvPr>
        </p:nvSpPr>
        <p:spPr>
          <a:xfrm>
            <a:off x="6397625" y="1332527"/>
            <a:ext cx="5211763" cy="492443"/>
          </a:xfrm>
        </p:spPr>
        <p:txBody>
          <a:bodyPr/>
          <a:lstStyle>
            <a:lvl1pPr marL="0" indent="0">
              <a:buNone/>
              <a:defRPr sz="3200">
                <a:solidFill>
                  <a:schemeClr val="accent1"/>
                </a:solidFill>
                <a:latin typeface="+mj-lt"/>
              </a:defRPr>
            </a:lvl1pPr>
          </a:lstStyle>
          <a:p>
            <a:pPr lvl="0"/>
            <a:r>
              <a:rPr lang="en-US"/>
              <a:t>Click to add a title</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1665760"/>
            <a:ext cx="3468956" cy="3814600"/>
          </a:xfrm>
        </p:spPr>
        <p:txBody>
          <a:bodyPr/>
          <a:lstStyle>
            <a:lvl1pPr>
              <a:defRPr sz="32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1665760"/>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137763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137763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67D14B5-8BE3-5445-AFD0-EC32DC794FDA}"/>
              </a:ext>
            </a:extLst>
          </p:cNvPr>
          <p:cNvSpPr txBox="1"/>
          <p:nvPr userDrawn="1"/>
        </p:nvSpPr>
        <p:spPr>
          <a:xfrm>
            <a:off x="584200" y="751840"/>
            <a:ext cx="3481388" cy="553998"/>
          </a:xfrm>
          <a:prstGeom prst="rect">
            <a:avLst/>
          </a:prstGeom>
          <a:noFill/>
        </p:spPr>
        <p:txBody>
          <a:bodyPr wrap="square" lIns="0" tIns="0" rIns="0" bIns="0" rtlCol="0">
            <a:spAutoFit/>
          </a:bodyPr>
          <a:lstStyle/>
          <a:p>
            <a:pPr algn="l" defTabSz="932742" rtl="0" eaLnBrk="1" latinLnBrk="0" hangingPunct="1">
              <a:lnSpc>
                <a:spcPct val="100000"/>
              </a:lnSpc>
              <a:spcBef>
                <a:spcPct val="0"/>
              </a:spcBef>
              <a:buNone/>
            </a:pPr>
            <a:r>
              <a:rPr lang="en-US" sz="3600" b="0" kern="1200" cap="none" spc="-50" baseline="0">
                <a:ln w="3175">
                  <a:noFill/>
                </a:ln>
                <a:solidFill>
                  <a:schemeClr val="tx1"/>
                </a:solidFill>
                <a:effectLst/>
                <a:latin typeface="+mj-lt"/>
                <a:ea typeface="+mn-ea"/>
              </a:rPr>
              <a:t>Agenda</a:t>
            </a:r>
          </a:p>
        </p:txBody>
      </p: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2 speakers">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2714845497"/>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1157468899"/>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19" name="Text Placeholder 4">
            <a:extLst>
              <a:ext uri="{FF2B5EF4-FFF2-40B4-BE49-F238E27FC236}">
                <a16:creationId xmlns:a16="http://schemas.microsoft.com/office/drawing/2014/main" id="{7052EE45-9174-4B27-AA03-4C2BE7C9CE0D}"/>
              </a:ext>
            </a:extLst>
          </p:cNvPr>
          <p:cNvSpPr>
            <a:spLocks noGrp="1"/>
          </p:cNvSpPr>
          <p:nvPr>
            <p:ph type="body" sz="quarter" idx="16" hasCustomPrompt="1"/>
          </p:nvPr>
        </p:nvSpPr>
        <p:spPr>
          <a:xfrm>
            <a:off x="584198" y="498617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20" name="Text Placeholder 4">
            <a:extLst>
              <a:ext uri="{FF2B5EF4-FFF2-40B4-BE49-F238E27FC236}">
                <a16:creationId xmlns:a16="http://schemas.microsoft.com/office/drawing/2014/main" id="{551F21C8-064E-4441-B03F-B7FC909AD791}"/>
              </a:ext>
            </a:extLst>
          </p:cNvPr>
          <p:cNvSpPr>
            <a:spLocks noGrp="1"/>
          </p:cNvSpPr>
          <p:nvPr>
            <p:ph type="body" sz="quarter" idx="17" hasCustomPrompt="1"/>
          </p:nvPr>
        </p:nvSpPr>
        <p:spPr>
          <a:xfrm>
            <a:off x="584196" y="5293947"/>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spTree>
    <p:extLst>
      <p:ext uri="{BB962C8B-B14F-4D97-AF65-F5344CB8AC3E}">
        <p14:creationId xmlns:p14="http://schemas.microsoft.com/office/powerpoint/2010/main" val="38654824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15687"/>
          </a:xfrm>
        </p:spPr>
        <p:txBody>
          <a:bodyPr wrap="square" lIns="0" tIns="0" rIns="0" bIns="0">
            <a:spAutoFit/>
          </a:bodyPr>
          <a:lstStyle>
            <a:lvl1pPr>
              <a:lnSpc>
                <a:spcPts val="3137"/>
              </a:lnSpc>
              <a:defRPr sz="3921" strike="noStrike">
                <a:solidFill>
                  <a:schemeClr val="tx1"/>
                </a:solidFill>
              </a:defRPr>
            </a:lvl1pPr>
          </a:lstStyle>
          <a:p>
            <a:r>
              <a:rPr lang="en-US"/>
              <a:t>Title</a:t>
            </a:r>
          </a:p>
        </p:txBody>
      </p:sp>
    </p:spTree>
    <p:extLst>
      <p:ext uri="{BB962C8B-B14F-4D97-AF65-F5344CB8AC3E}">
        <p14:creationId xmlns:p14="http://schemas.microsoft.com/office/powerpoint/2010/main" val="242853043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10841562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6" name="Text Placeholder 4">
            <a:extLst>
              <a:ext uri="{FF2B5EF4-FFF2-40B4-BE49-F238E27FC236}">
                <a16:creationId xmlns:a16="http://schemas.microsoft.com/office/drawing/2014/main" id="{CF7A83A2-F9ED-A64A-9D68-23B7C76BA438}"/>
              </a:ext>
            </a:extLst>
          </p:cNvPr>
          <p:cNvSpPr>
            <a:spLocks noGrp="1"/>
          </p:cNvSpPr>
          <p:nvPr>
            <p:ph type="body" sz="quarter" idx="12" hasCustomPrompt="1"/>
          </p:nvPr>
        </p:nvSpPr>
        <p:spPr>
          <a:xfrm>
            <a:off x="584200" y="6400800"/>
            <a:ext cx="4164583" cy="276999"/>
          </a:xfrm>
          <a:noFill/>
        </p:spPr>
        <p:txBody>
          <a:bodyPr wrap="square" lIns="0" tIns="0" rIns="0" bIns="0">
            <a:spAutoFit/>
          </a:bodyPr>
          <a:lstStyle>
            <a:lvl1pPr marL="0" indent="0">
              <a:spcBef>
                <a:spcPts val="0"/>
              </a:spcBef>
              <a:buNone/>
              <a:defRPr sz="1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err="1"/>
              <a:t>aka.ms</a:t>
            </a:r>
            <a:r>
              <a:rPr lang="en-US"/>
              <a:t>/app10</a:t>
            </a:r>
          </a:p>
        </p:txBody>
      </p:sp>
    </p:spTree>
    <p:extLst>
      <p:ext uri="{BB962C8B-B14F-4D97-AF65-F5344CB8AC3E}">
        <p14:creationId xmlns:p14="http://schemas.microsoft.com/office/powerpoint/2010/main" val="427932628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24262201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9831-A30F-4B01-9F1B-150D76281D4A}"/>
              </a:ext>
            </a:extLst>
          </p:cNvPr>
          <p:cNvSpPr>
            <a:spLocks noGrp="1"/>
          </p:cNvSpPr>
          <p:nvPr>
            <p:ph type="title" hasCustomPrompt="1"/>
          </p:nvPr>
        </p:nvSpPr>
        <p:spPr>
          <a:xfrm>
            <a:off x="588263" y="-453671"/>
            <a:ext cx="2250187" cy="307777"/>
          </a:xfrm>
        </p:spPr>
        <p:txBody>
          <a:bodyPr anchor="b"/>
          <a:lstStyle>
            <a:lvl1pPr>
              <a:defRPr sz="2000"/>
            </a:lvl1pPr>
          </a:lstStyle>
          <a:p>
            <a:r>
              <a:rPr lang="en-US" dirty="0"/>
              <a:t>Microsoft Ignite</a:t>
            </a:r>
          </a:p>
        </p:txBody>
      </p:sp>
      <p:sp>
        <p:nvSpPr>
          <p:cNvPr id="5" name="Freeform 5" descr="Microsoft Ignite logo">
            <a:extLst>
              <a:ext uri="{FF2B5EF4-FFF2-40B4-BE49-F238E27FC236}">
                <a16:creationId xmlns:a16="http://schemas.microsoft.com/office/drawing/2014/main" id="{6DBD6B5B-68FC-44F2-A470-9C584137632D}"/>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109744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ponsors">
    <p:spTree>
      <p:nvGrpSpPr>
        <p:cNvPr id="1" name=""/>
        <p:cNvGrpSpPr/>
        <p:nvPr/>
      </p:nvGrpSpPr>
      <p:grpSpPr>
        <a:xfrm>
          <a:off x="0" y="0"/>
          <a:ext cx="0" cy="0"/>
          <a:chOff x="0" y="0"/>
          <a:chExt cx="0" cy="0"/>
        </a:xfrm>
      </p:grpSpPr>
      <p:sp>
        <p:nvSpPr>
          <p:cNvPr id="37" name="Rectángulo 36">
            <a:extLst>
              <a:ext uri="{FF2B5EF4-FFF2-40B4-BE49-F238E27FC236}">
                <a16:creationId xmlns:a16="http://schemas.microsoft.com/office/drawing/2014/main" id="{273F0350-E071-4854-91EC-C512115FF5E0}"/>
              </a:ext>
            </a:extLst>
          </p:cNvPr>
          <p:cNvSpPr/>
          <p:nvPr userDrawn="1"/>
        </p:nvSpPr>
        <p:spPr bwMode="auto">
          <a:xfrm>
            <a:off x="90436" y="-83506"/>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38" name="Objeto 37">
            <a:extLst>
              <a:ext uri="{FF2B5EF4-FFF2-40B4-BE49-F238E27FC236}">
                <a16:creationId xmlns:a16="http://schemas.microsoft.com/office/drawing/2014/main" id="{02D0E66F-5ADA-4EAF-8C88-5B78C39E4002}"/>
              </a:ext>
            </a:extLst>
          </p:cNvPr>
          <p:cNvGraphicFramePr>
            <a:graphicFrameLocks noChangeAspect="1"/>
          </p:cNvGraphicFramePr>
          <p:nvPr userDrawn="1">
            <p:extLst>
              <p:ext uri="{D42A27DB-BD31-4B8C-83A1-F6EECF244321}">
                <p14:modId xmlns:p14="http://schemas.microsoft.com/office/powerpoint/2010/main" val="3758825584"/>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3"/>
                      <a:stretch>
                        <a:fillRect/>
                      </a:stretch>
                    </p:blipFill>
                    <p:spPr>
                      <a:xfrm>
                        <a:off x="4226748" y="-1288548"/>
                        <a:ext cx="3716176" cy="3489871"/>
                      </a:xfrm>
                      <a:prstGeom prst="rect">
                        <a:avLst/>
                      </a:prstGeom>
                    </p:spPr>
                  </p:pic>
                </p:oleObj>
              </mc:Fallback>
            </mc:AlternateContent>
          </a:graphicData>
        </a:graphic>
      </p:graphicFrame>
      <p:pic>
        <p:nvPicPr>
          <p:cNvPr id="39" name="Imagen 38">
            <a:extLst>
              <a:ext uri="{FF2B5EF4-FFF2-40B4-BE49-F238E27FC236}">
                <a16:creationId xmlns:a16="http://schemas.microsoft.com/office/drawing/2014/main" id="{72F4F921-A0C7-46F7-A6E4-CD5CA06BD6D9}"/>
              </a:ext>
            </a:extLst>
          </p:cNvPr>
          <p:cNvPicPr>
            <a:picLocks noChangeAspect="1"/>
          </p:cNvPicPr>
          <p:nvPr userDrawn="1"/>
        </p:nvPicPr>
        <p:blipFill>
          <a:blip r:embed="rId4"/>
          <a:stretch>
            <a:fillRect/>
          </a:stretch>
        </p:blipFill>
        <p:spPr>
          <a:xfrm>
            <a:off x="4851400" y="504430"/>
            <a:ext cx="2517290" cy="545463"/>
          </a:xfrm>
          <a:prstGeom prst="rect">
            <a:avLst/>
          </a:prstGeom>
        </p:spPr>
      </p:pic>
      <p:graphicFrame>
        <p:nvGraphicFramePr>
          <p:cNvPr id="40" name="Objeto 39">
            <a:extLst>
              <a:ext uri="{FF2B5EF4-FFF2-40B4-BE49-F238E27FC236}">
                <a16:creationId xmlns:a16="http://schemas.microsoft.com/office/drawing/2014/main" id="{26F0A01A-D278-46F0-BDEB-C94B712F881A}"/>
              </a:ext>
            </a:extLst>
          </p:cNvPr>
          <p:cNvGraphicFramePr>
            <a:graphicFrameLocks noChangeAspect="1"/>
          </p:cNvGraphicFramePr>
          <p:nvPr userDrawn="1">
            <p:extLst>
              <p:ext uri="{D42A27DB-BD31-4B8C-83A1-F6EECF244321}">
                <p14:modId xmlns:p14="http://schemas.microsoft.com/office/powerpoint/2010/main" val="2734261753"/>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6"/>
                      <a:stretch>
                        <a:fillRect/>
                      </a:stretch>
                    </p:blipFill>
                    <p:spPr>
                      <a:xfrm>
                        <a:off x="762990" y="284429"/>
                        <a:ext cx="2572522" cy="343916"/>
                      </a:xfrm>
                      <a:prstGeom prst="rect">
                        <a:avLst/>
                      </a:prstGeom>
                    </p:spPr>
                  </p:pic>
                </p:oleObj>
              </mc:Fallback>
            </mc:AlternateContent>
          </a:graphicData>
        </a:graphic>
      </p:graphicFrame>
      <p:graphicFrame>
        <p:nvGraphicFramePr>
          <p:cNvPr id="41" name="Objeto 40">
            <a:extLst>
              <a:ext uri="{FF2B5EF4-FFF2-40B4-BE49-F238E27FC236}">
                <a16:creationId xmlns:a16="http://schemas.microsoft.com/office/drawing/2014/main" id="{6FECC47E-C1E7-4508-861F-7C8988A5A86D}"/>
              </a:ext>
            </a:extLst>
          </p:cNvPr>
          <p:cNvGraphicFramePr>
            <a:graphicFrameLocks noChangeAspect="1"/>
          </p:cNvGraphicFramePr>
          <p:nvPr userDrawn="1">
            <p:extLst>
              <p:ext uri="{D42A27DB-BD31-4B8C-83A1-F6EECF244321}">
                <p14:modId xmlns:p14="http://schemas.microsoft.com/office/powerpoint/2010/main" val="103777093"/>
              </p:ext>
            </p:extLst>
          </p:nvPr>
        </p:nvGraphicFramePr>
        <p:xfrm>
          <a:off x="9075344" y="317840"/>
          <a:ext cx="2463538" cy="346251"/>
        </p:xfrm>
        <a:graphic>
          <a:graphicData uri="http://schemas.openxmlformats.org/presentationml/2006/ole">
            <mc:AlternateContent xmlns:mc="http://schemas.openxmlformats.org/markup-compatibility/2006">
              <mc:Choice xmlns:v="urn:schemas-microsoft-com:vml" Requires="v">
                <p:oleObj name="CorelDRAW" r:id="rId7" imgW="9928182" imgH="1396161" progId="CorelDraw.Graphic.21">
                  <p:embed/>
                </p:oleObj>
              </mc:Choice>
              <mc:Fallback>
                <p:oleObj name="CorelDRAW" r:id="rId7" imgW="9928182" imgH="1396161" progId="CorelDraw.Graphic.21">
                  <p:embed/>
                  <p:pic>
                    <p:nvPicPr>
                      <p:cNvPr id="30" name="Objeto 29">
                        <a:extLst>
                          <a:ext uri="{FF2B5EF4-FFF2-40B4-BE49-F238E27FC236}">
                            <a16:creationId xmlns:a16="http://schemas.microsoft.com/office/drawing/2014/main" id="{A85AC8ED-2B29-42FA-9EBD-14E9BAB6053E}"/>
                          </a:ext>
                        </a:extLst>
                      </p:cNvPr>
                      <p:cNvPicPr/>
                      <p:nvPr/>
                    </p:nvPicPr>
                    <p:blipFill>
                      <a:blip r:embed="rId8"/>
                      <a:stretch>
                        <a:fillRect/>
                      </a:stretch>
                    </p:blipFill>
                    <p:spPr>
                      <a:xfrm>
                        <a:off x="9075344" y="317840"/>
                        <a:ext cx="2463538" cy="346251"/>
                      </a:xfrm>
                      <a:prstGeom prst="rect">
                        <a:avLst/>
                      </a:prstGeom>
                    </p:spPr>
                  </p:pic>
                </p:oleObj>
              </mc:Fallback>
            </mc:AlternateContent>
          </a:graphicData>
        </a:graphic>
      </p:graphicFrame>
      <p:pic>
        <p:nvPicPr>
          <p:cNvPr id="42" name="Imagen 41">
            <a:extLst>
              <a:ext uri="{FF2B5EF4-FFF2-40B4-BE49-F238E27FC236}">
                <a16:creationId xmlns:a16="http://schemas.microsoft.com/office/drawing/2014/main" id="{D51C1E66-ED45-4518-9EBE-5E87A22CD331}"/>
              </a:ext>
            </a:extLst>
          </p:cNvPr>
          <p:cNvPicPr>
            <a:picLocks noChangeAspect="1"/>
          </p:cNvPicPr>
          <p:nvPr userDrawn="1"/>
        </p:nvPicPr>
        <p:blipFill>
          <a:blip r:embed="rId9"/>
          <a:stretch>
            <a:fillRect/>
          </a:stretch>
        </p:blipFill>
        <p:spPr>
          <a:xfrm>
            <a:off x="535251" y="4091351"/>
            <a:ext cx="3299139" cy="1015120"/>
          </a:xfrm>
          <a:prstGeom prst="rect">
            <a:avLst/>
          </a:prstGeom>
        </p:spPr>
      </p:pic>
      <p:pic>
        <p:nvPicPr>
          <p:cNvPr id="43" name="Imagen 42">
            <a:extLst>
              <a:ext uri="{FF2B5EF4-FFF2-40B4-BE49-F238E27FC236}">
                <a16:creationId xmlns:a16="http://schemas.microsoft.com/office/drawing/2014/main" id="{3D6C515E-03E2-459C-B7B7-54E21F7156F6}"/>
              </a:ext>
            </a:extLst>
          </p:cNvPr>
          <p:cNvPicPr>
            <a:picLocks noChangeAspect="1"/>
          </p:cNvPicPr>
          <p:nvPr userDrawn="1"/>
        </p:nvPicPr>
        <p:blipFill>
          <a:blip r:embed="rId10"/>
          <a:stretch>
            <a:fillRect/>
          </a:stretch>
        </p:blipFill>
        <p:spPr>
          <a:xfrm>
            <a:off x="836952" y="5359947"/>
            <a:ext cx="3152727" cy="824437"/>
          </a:xfrm>
          <a:prstGeom prst="rect">
            <a:avLst/>
          </a:prstGeom>
        </p:spPr>
      </p:pic>
      <p:pic>
        <p:nvPicPr>
          <p:cNvPr id="44" name="Imagen 43">
            <a:extLst>
              <a:ext uri="{FF2B5EF4-FFF2-40B4-BE49-F238E27FC236}">
                <a16:creationId xmlns:a16="http://schemas.microsoft.com/office/drawing/2014/main" id="{2232957B-A028-4F7F-94E1-7DC51E25A069}"/>
              </a:ext>
            </a:extLst>
          </p:cNvPr>
          <p:cNvPicPr>
            <a:picLocks noChangeAspect="1"/>
          </p:cNvPicPr>
          <p:nvPr userDrawn="1"/>
        </p:nvPicPr>
        <p:blipFill>
          <a:blip r:embed="rId11"/>
          <a:stretch>
            <a:fillRect/>
          </a:stretch>
        </p:blipFill>
        <p:spPr>
          <a:xfrm>
            <a:off x="8701034" y="3081791"/>
            <a:ext cx="2801436" cy="861980"/>
          </a:xfrm>
          <a:prstGeom prst="rect">
            <a:avLst/>
          </a:prstGeom>
        </p:spPr>
      </p:pic>
      <p:pic>
        <p:nvPicPr>
          <p:cNvPr id="45" name="Imagen 44">
            <a:extLst>
              <a:ext uri="{FF2B5EF4-FFF2-40B4-BE49-F238E27FC236}">
                <a16:creationId xmlns:a16="http://schemas.microsoft.com/office/drawing/2014/main" id="{600B1B39-7A06-44C0-BBA1-A652E1F12155}"/>
              </a:ext>
            </a:extLst>
          </p:cNvPr>
          <p:cNvPicPr>
            <a:picLocks noChangeAspect="1"/>
          </p:cNvPicPr>
          <p:nvPr userDrawn="1"/>
        </p:nvPicPr>
        <p:blipFill>
          <a:blip r:embed="rId12"/>
          <a:stretch>
            <a:fillRect/>
          </a:stretch>
        </p:blipFill>
        <p:spPr>
          <a:xfrm>
            <a:off x="9075344" y="3970682"/>
            <a:ext cx="2327347" cy="861980"/>
          </a:xfrm>
          <a:prstGeom prst="rect">
            <a:avLst/>
          </a:prstGeom>
        </p:spPr>
      </p:pic>
      <p:pic>
        <p:nvPicPr>
          <p:cNvPr id="46" name="Imagen 45">
            <a:extLst>
              <a:ext uri="{FF2B5EF4-FFF2-40B4-BE49-F238E27FC236}">
                <a16:creationId xmlns:a16="http://schemas.microsoft.com/office/drawing/2014/main" id="{0CE82511-92A3-440C-82C3-54F844967550}"/>
              </a:ext>
            </a:extLst>
          </p:cNvPr>
          <p:cNvPicPr>
            <a:picLocks noChangeAspect="1"/>
          </p:cNvPicPr>
          <p:nvPr userDrawn="1"/>
        </p:nvPicPr>
        <p:blipFill>
          <a:blip r:embed="rId13"/>
          <a:stretch>
            <a:fillRect/>
          </a:stretch>
        </p:blipFill>
        <p:spPr>
          <a:xfrm>
            <a:off x="5003367" y="4755776"/>
            <a:ext cx="2647327" cy="601665"/>
          </a:xfrm>
          <a:prstGeom prst="rect">
            <a:avLst/>
          </a:prstGeom>
        </p:spPr>
      </p:pic>
      <p:pic>
        <p:nvPicPr>
          <p:cNvPr id="47" name="Imagen 46">
            <a:extLst>
              <a:ext uri="{FF2B5EF4-FFF2-40B4-BE49-F238E27FC236}">
                <a16:creationId xmlns:a16="http://schemas.microsoft.com/office/drawing/2014/main" id="{FD6625A8-62E3-49F0-9C9B-7A7EFEF5551A}"/>
              </a:ext>
            </a:extLst>
          </p:cNvPr>
          <p:cNvPicPr>
            <a:picLocks noChangeAspect="1"/>
          </p:cNvPicPr>
          <p:nvPr userDrawn="1"/>
        </p:nvPicPr>
        <p:blipFill>
          <a:blip r:embed="rId14"/>
          <a:stretch>
            <a:fillRect/>
          </a:stretch>
        </p:blipFill>
        <p:spPr>
          <a:xfrm>
            <a:off x="1025219" y="3037343"/>
            <a:ext cx="2594132" cy="800532"/>
          </a:xfrm>
          <a:prstGeom prst="rect">
            <a:avLst/>
          </a:prstGeom>
        </p:spPr>
      </p:pic>
      <p:pic>
        <p:nvPicPr>
          <p:cNvPr id="48" name="Imagen 47">
            <a:extLst>
              <a:ext uri="{FF2B5EF4-FFF2-40B4-BE49-F238E27FC236}">
                <a16:creationId xmlns:a16="http://schemas.microsoft.com/office/drawing/2014/main" id="{C03D671F-2C0C-446B-B2E0-3AEFAAFDE5A2}"/>
              </a:ext>
            </a:extLst>
          </p:cNvPr>
          <p:cNvPicPr>
            <a:picLocks noChangeAspect="1"/>
          </p:cNvPicPr>
          <p:nvPr userDrawn="1"/>
        </p:nvPicPr>
        <p:blipFill>
          <a:blip r:embed="rId15"/>
          <a:stretch>
            <a:fillRect/>
          </a:stretch>
        </p:blipFill>
        <p:spPr>
          <a:xfrm>
            <a:off x="9010948" y="5213153"/>
            <a:ext cx="2391743" cy="824551"/>
          </a:xfrm>
          <a:prstGeom prst="rect">
            <a:avLst/>
          </a:prstGeom>
        </p:spPr>
      </p:pic>
      <p:pic>
        <p:nvPicPr>
          <p:cNvPr id="49" name="Imagen 48">
            <a:extLst>
              <a:ext uri="{FF2B5EF4-FFF2-40B4-BE49-F238E27FC236}">
                <a16:creationId xmlns:a16="http://schemas.microsoft.com/office/drawing/2014/main" id="{50F25640-35BE-4F0D-9012-7A856FBBCDCA}"/>
              </a:ext>
            </a:extLst>
          </p:cNvPr>
          <p:cNvPicPr>
            <a:picLocks noChangeAspect="1"/>
          </p:cNvPicPr>
          <p:nvPr userDrawn="1"/>
        </p:nvPicPr>
        <p:blipFill>
          <a:blip r:embed="rId16"/>
          <a:stretch>
            <a:fillRect/>
          </a:stretch>
        </p:blipFill>
        <p:spPr>
          <a:xfrm>
            <a:off x="4831769" y="3336406"/>
            <a:ext cx="2964216" cy="912066"/>
          </a:xfrm>
          <a:prstGeom prst="rect">
            <a:avLst/>
          </a:prstGeom>
        </p:spPr>
      </p:pic>
    </p:spTree>
    <p:extLst>
      <p:ext uri="{BB962C8B-B14F-4D97-AF65-F5344CB8AC3E}">
        <p14:creationId xmlns:p14="http://schemas.microsoft.com/office/powerpoint/2010/main" val="1448136282"/>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3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7E582958-B9FC-45CD-B97B-46119EB37ECC}"/>
              </a:ext>
            </a:extLst>
          </p:cNvPr>
          <p:cNvSpPr>
            <a:spLocks noGrp="1"/>
          </p:cNvSpPr>
          <p:nvPr>
            <p:ph type="body" sz="quarter" idx="14" hasCustomPrompt="1"/>
          </p:nvPr>
        </p:nvSpPr>
        <p:spPr>
          <a:xfrm>
            <a:off x="584200" y="6016752"/>
            <a:ext cx="55138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208867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8" name="Text Placeholder 4">
            <a:extLst>
              <a:ext uri="{FF2B5EF4-FFF2-40B4-BE49-F238E27FC236}">
                <a16:creationId xmlns:a16="http://schemas.microsoft.com/office/drawing/2014/main" id="{6551D545-C251-4D4D-AB3D-52FE003820E0}"/>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7" name="Picture 6" descr="Microsoft Ignite cube graphic">
            <a:extLst>
              <a:ext uri="{FF2B5EF4-FFF2-40B4-BE49-F238E27FC236}">
                <a16:creationId xmlns:a16="http://schemas.microsoft.com/office/drawing/2014/main" id="{401D67D2-C1F9-48BE-931F-741D00A15B06}"/>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91552" y="0"/>
            <a:ext cx="8100447"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755919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29E8D49A-E1F4-4A07-AB4E-D44DDE006610}"/>
              </a:ext>
            </a:extLst>
          </p:cNvPr>
          <p:cNvSpPr>
            <a:spLocks noGrp="1"/>
          </p:cNvSpPr>
          <p:nvPr>
            <p:ph type="body" sz="quarter" idx="14" hasCustomPrompt="1"/>
          </p:nvPr>
        </p:nvSpPr>
        <p:spPr>
          <a:xfrm>
            <a:off x="584199" y="6016752"/>
            <a:ext cx="5510213"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8" name="Picture 7" descr="Microsoft Ignite cube graphic">
            <a:extLst>
              <a:ext uri="{FF2B5EF4-FFF2-40B4-BE49-F238E27FC236}">
                <a16:creationId xmlns:a16="http://schemas.microsoft.com/office/drawing/2014/main" id="{1F0180E0-8AEF-4805-B05D-B6A240DA0D30}"/>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6467461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Text Placeholder 4">
            <a:extLst>
              <a:ext uri="{FF2B5EF4-FFF2-40B4-BE49-F238E27FC236}">
                <a16:creationId xmlns:a16="http://schemas.microsoft.com/office/drawing/2014/main" id="{15DA218C-BA83-4181-901D-C486606417EB}"/>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0821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735304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907154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71905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0970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29506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41876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extLst>
              <p:ext uri="{D42A27DB-BD31-4B8C-83A1-F6EECF244321}">
                <p14:modId xmlns:p14="http://schemas.microsoft.com/office/powerpoint/2010/main" val="4227965099"/>
              </p:ext>
            </p:extLst>
          </p:nvPr>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extLst>
              <p:ext uri="{D42A27DB-BD31-4B8C-83A1-F6EECF244321}">
                <p14:modId xmlns:p14="http://schemas.microsoft.com/office/powerpoint/2010/main" val="421221365"/>
              </p:ext>
            </p:extLst>
          </p:nvPr>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9" name="Objeto 8">
                        <a:extLst>
                          <a:ext uri="{FF2B5EF4-FFF2-40B4-BE49-F238E27FC236}">
                            <a16:creationId xmlns:a16="http://schemas.microsoft.com/office/drawing/2014/main" id="{081664F7-E6F1-414E-873A-507838376938}"/>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Section name</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Section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extLst>
              <p:ext uri="{D42A27DB-BD31-4B8C-83A1-F6EECF244321}">
                <p14:modId xmlns:p14="http://schemas.microsoft.com/office/powerpoint/2010/main" val="479457516"/>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57" name="Objeto 56">
                        <a:extLst>
                          <a:ext uri="{FF2B5EF4-FFF2-40B4-BE49-F238E27FC236}">
                            <a16:creationId xmlns:a16="http://schemas.microsoft.com/office/drawing/2014/main" id="{5F04144C-7454-4A18-A563-17CB18200F5E}"/>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3069746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9881360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3080786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67056551"/>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61394994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1602691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1962220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674341245"/>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4755344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28278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Demo</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demo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710848236"/>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699580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47329870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80388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924359-C8C2-4219-A048-2F828396910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17017" y="-10886"/>
            <a:ext cx="7787832" cy="68814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27371882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cube graphic">
            <a:extLst>
              <a:ext uri="{FF2B5EF4-FFF2-40B4-BE49-F238E27FC236}">
                <a16:creationId xmlns:a16="http://schemas.microsoft.com/office/drawing/2014/main" id="{30EEB0D1-1E0C-44AC-A84C-4B781152A448}"/>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spTree>
    <p:extLst>
      <p:ext uri="{BB962C8B-B14F-4D97-AF65-F5344CB8AC3E}">
        <p14:creationId xmlns:p14="http://schemas.microsoft.com/office/powerpoint/2010/main" val="3471062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68026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3683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543520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319957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29164204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a:t>Click to edit Master title style</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dirty="0"/>
              <a:t>Click to edit Master title style</a:t>
            </a:r>
          </a:p>
        </p:txBody>
      </p:sp>
      <p:sp>
        <p:nvSpPr>
          <p:cNvPr id="5" name="Text Placeholder 3">
            <a:extLst>
              <a:ext uri="{FF2B5EF4-FFF2-40B4-BE49-F238E27FC236}">
                <a16:creationId xmlns:a16="http://schemas.microsoft.com/office/drawing/2014/main" id="{16A966EA-4730-614B-96EC-028B86BA3CD8}"/>
              </a:ext>
            </a:extLst>
          </p:cNvPr>
          <p:cNvSpPr>
            <a:spLocks noGrp="1"/>
          </p:cNvSpPr>
          <p:nvPr>
            <p:ph type="body" sz="quarter" idx="10"/>
          </p:nvPr>
        </p:nvSpPr>
        <p:spPr>
          <a:xfrm>
            <a:off x="584200" y="1779318"/>
            <a:ext cx="11018520" cy="1612749"/>
          </a:xfrm>
        </p:spPr>
        <p:txBody>
          <a:bodyPr wrap="square">
            <a:spAutoFit/>
          </a:bodyPr>
          <a:lstStyle>
            <a:lvl1pPr marL="0" indent="0">
              <a:spcBef>
                <a:spcPts val="1224"/>
              </a:spcBef>
              <a:buClr>
                <a:schemeClr val="tx1"/>
              </a:buClr>
              <a:buFont typeface="Wingdings" panose="05000000000000000000" pitchFamily="2" charset="2"/>
              <a:buNone/>
              <a:defRPr sz="2800" b="0">
                <a:solidFill>
                  <a:srgbClr val="43444A"/>
                </a:solidFill>
                <a:latin typeface="Quicksand" pitchFamily="2" charset="0"/>
                <a:cs typeface="Segoe UI" panose="020B0502040204020203" pitchFamily="34" charset="0"/>
              </a:defRPr>
            </a:lvl1pPr>
            <a:lvl2pPr marL="255588" indent="0">
              <a:buFont typeface="Wingdings" panose="05000000000000000000" pitchFamily="2" charset="2"/>
              <a:buNone/>
              <a:defRPr sz="2000" b="0">
                <a:solidFill>
                  <a:srgbClr val="43444A"/>
                </a:solidFill>
                <a:latin typeface="Quicksand" pitchFamily="2" charset="0"/>
              </a:defRPr>
            </a:lvl2pPr>
            <a:lvl3pPr marL="450850" indent="0">
              <a:buFont typeface="Wingdings" panose="05000000000000000000" pitchFamily="2" charset="2"/>
              <a:buNone/>
              <a:tabLst/>
              <a:defRPr sz="1600" b="0">
                <a:solidFill>
                  <a:srgbClr val="43444A"/>
                </a:solidFill>
                <a:latin typeface="Quicksand" pitchFamily="2" charset="0"/>
              </a:defRPr>
            </a:lvl3pPr>
            <a:lvl4pPr marL="652462" indent="0">
              <a:buFont typeface="Wingdings" panose="05000000000000000000" pitchFamily="2" charset="2"/>
              <a:buNone/>
              <a:defRPr sz="1400" b="0">
                <a:solidFill>
                  <a:srgbClr val="43444A"/>
                </a:solidFill>
                <a:latin typeface="Quicksand" pitchFamily="2" charset="0"/>
              </a:defRPr>
            </a:lvl4pPr>
            <a:lvl5pPr marL="854075" indent="0">
              <a:buFont typeface="Wingdings" panose="05000000000000000000" pitchFamily="2" charset="2"/>
              <a:buNone/>
              <a:tabLst/>
              <a:defRPr sz="1400" b="0">
                <a:solidFill>
                  <a:srgbClr val="43444A"/>
                </a:solidFill>
                <a:latin typeface="Quicksand"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244540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oleObject" Target="../embeddings/oleObject2.bin"/><Relationship Id="rId47" Type="http://schemas.openxmlformats.org/officeDocument/2006/relationships/image" Target="../media/image5.emf"/><Relationship Id="rId50" Type="http://schemas.openxmlformats.org/officeDocument/2006/relationships/oleObject" Target="../embeddings/oleObject6.bin"/><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46" Type="http://schemas.openxmlformats.org/officeDocument/2006/relationships/oleObject" Target="../embeddings/oleObject4.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oleObject" Target="../embeddings/oleObject1.bin"/><Relationship Id="rId45" Type="http://schemas.openxmlformats.org/officeDocument/2006/relationships/image" Target="../media/image4.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6.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oleObject" Target="../embeddings/oleObject3.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3.emf"/><Relationship Id="rId48" Type="http://schemas.openxmlformats.org/officeDocument/2006/relationships/oleObject" Target="../embeddings/oleObject5.bin"/><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image" Target="../media/image1.emf"/><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theme" Target="../theme/theme3.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9"/>
          <a:srcRect l="762"/>
          <a:stretch/>
        </p:blipFill>
        <p:spPr>
          <a:xfrm rot="5400000">
            <a:off x="9464500" y="2843773"/>
            <a:ext cx="6858000" cy="1170455"/>
          </a:xfrm>
          <a:prstGeom prst="rect">
            <a:avLst/>
          </a:prstGeom>
        </p:spPr>
      </p:pic>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graphicFrame>
        <p:nvGraphicFramePr>
          <p:cNvPr id="6" name="Objeto 5">
            <a:extLst>
              <a:ext uri="{FF2B5EF4-FFF2-40B4-BE49-F238E27FC236}">
                <a16:creationId xmlns:a16="http://schemas.microsoft.com/office/drawing/2014/main" id="{E20DAFC8-6D08-4AE7-97A9-CBB2DC0023E0}"/>
              </a:ext>
            </a:extLst>
          </p:cNvPr>
          <p:cNvGraphicFramePr>
            <a:graphicFrameLocks noChangeAspect="1"/>
          </p:cNvGraphicFramePr>
          <p:nvPr userDrawn="1">
            <p:extLst>
              <p:ext uri="{D42A27DB-BD31-4B8C-83A1-F6EECF244321}">
                <p14:modId xmlns:p14="http://schemas.microsoft.com/office/powerpoint/2010/main" val="4026270926"/>
              </p:ext>
            </p:extLst>
          </p:nvPr>
        </p:nvGraphicFramePr>
        <p:xfrm>
          <a:off x="132042" y="-1008479"/>
          <a:ext cx="904315" cy="849245"/>
        </p:xfrm>
        <a:graphic>
          <a:graphicData uri="http://schemas.openxmlformats.org/presentationml/2006/ole">
            <mc:AlternateContent xmlns:mc="http://schemas.openxmlformats.org/markup-compatibility/2006">
              <mc:Choice xmlns:v="urn:schemas-microsoft-com:vml" Requires="v">
                <p:oleObj name="CorelDRAW" r:id="rId40" imgW="1486020" imgH="1396161" progId="CorelDraw.Graphic.21">
                  <p:embed/>
                </p:oleObj>
              </mc:Choice>
              <mc:Fallback>
                <p:oleObj name="CorelDRAW" r:id="rId40" imgW="1486020" imgH="1396161" progId="CorelDraw.Graphic.21">
                  <p:embed/>
                  <p:pic>
                    <p:nvPicPr>
                      <p:cNvPr id="0" name=""/>
                      <p:cNvPicPr/>
                      <p:nvPr/>
                    </p:nvPicPr>
                    <p:blipFill>
                      <a:blip r:embed="rId41"/>
                      <a:stretch>
                        <a:fillRect/>
                      </a:stretch>
                    </p:blipFill>
                    <p:spPr>
                      <a:xfrm>
                        <a:off x="132042" y="-1008479"/>
                        <a:ext cx="904315" cy="849245"/>
                      </a:xfrm>
                      <a:prstGeom prst="rect">
                        <a:avLst/>
                      </a:prstGeom>
                    </p:spPr>
                  </p:pic>
                </p:oleObj>
              </mc:Fallback>
            </mc:AlternateContent>
          </a:graphicData>
        </a:graphic>
      </p:graphicFrame>
      <p:graphicFrame>
        <p:nvGraphicFramePr>
          <p:cNvPr id="8" name="Objeto 7">
            <a:extLst>
              <a:ext uri="{FF2B5EF4-FFF2-40B4-BE49-F238E27FC236}">
                <a16:creationId xmlns:a16="http://schemas.microsoft.com/office/drawing/2014/main" id="{E5207489-D2B9-4157-BF70-0D00443C86CA}"/>
              </a:ext>
            </a:extLst>
          </p:cNvPr>
          <p:cNvGraphicFramePr>
            <a:graphicFrameLocks noChangeAspect="1"/>
          </p:cNvGraphicFramePr>
          <p:nvPr userDrawn="1">
            <p:extLst>
              <p:ext uri="{D42A27DB-BD31-4B8C-83A1-F6EECF244321}">
                <p14:modId xmlns:p14="http://schemas.microsoft.com/office/powerpoint/2010/main" val="2437556444"/>
              </p:ext>
            </p:extLst>
          </p:nvPr>
        </p:nvGraphicFramePr>
        <p:xfrm>
          <a:off x="1170432" y="-971417"/>
          <a:ext cx="904316" cy="849246"/>
        </p:xfrm>
        <a:graphic>
          <a:graphicData uri="http://schemas.openxmlformats.org/presentationml/2006/ole">
            <mc:AlternateContent xmlns:mc="http://schemas.openxmlformats.org/markup-compatibility/2006">
              <mc:Choice xmlns:v="urn:schemas-microsoft-com:vml" Requires="v">
                <p:oleObj name="CorelDRAW" r:id="rId42" imgW="1486020" imgH="1396161" progId="CorelDraw.Graphic.21">
                  <p:embed/>
                </p:oleObj>
              </mc:Choice>
              <mc:Fallback>
                <p:oleObj name="CorelDRAW" r:id="rId42" imgW="1486020" imgH="1396161" progId="CorelDraw.Graphic.21">
                  <p:embed/>
                  <p:pic>
                    <p:nvPicPr>
                      <p:cNvPr id="0" name=""/>
                      <p:cNvPicPr/>
                      <p:nvPr/>
                    </p:nvPicPr>
                    <p:blipFill>
                      <a:blip r:embed="rId43"/>
                      <a:stretch>
                        <a:fillRect/>
                      </a:stretch>
                    </p:blipFill>
                    <p:spPr>
                      <a:xfrm>
                        <a:off x="1170432" y="-971417"/>
                        <a:ext cx="904316" cy="849246"/>
                      </a:xfrm>
                      <a:prstGeom prst="rect">
                        <a:avLst/>
                      </a:prstGeom>
                    </p:spPr>
                  </p:pic>
                </p:oleObj>
              </mc:Fallback>
            </mc:AlternateContent>
          </a:graphicData>
        </a:graphic>
      </p:graphicFrame>
      <p:graphicFrame>
        <p:nvGraphicFramePr>
          <p:cNvPr id="51" name="Objeto 50">
            <a:extLst>
              <a:ext uri="{FF2B5EF4-FFF2-40B4-BE49-F238E27FC236}">
                <a16:creationId xmlns:a16="http://schemas.microsoft.com/office/drawing/2014/main" id="{91D93BB6-13B2-429F-A718-D2764950A601}"/>
              </a:ext>
            </a:extLst>
          </p:cNvPr>
          <p:cNvGraphicFramePr>
            <a:graphicFrameLocks noChangeAspect="1"/>
          </p:cNvGraphicFramePr>
          <p:nvPr userDrawn="1">
            <p:extLst>
              <p:ext uri="{D42A27DB-BD31-4B8C-83A1-F6EECF244321}">
                <p14:modId xmlns:p14="http://schemas.microsoft.com/office/powerpoint/2010/main" val="3863324521"/>
              </p:ext>
            </p:extLst>
          </p:nvPr>
        </p:nvGraphicFramePr>
        <p:xfrm>
          <a:off x="2401889" y="-709005"/>
          <a:ext cx="3055484" cy="408482"/>
        </p:xfrm>
        <a:graphic>
          <a:graphicData uri="http://schemas.openxmlformats.org/presentationml/2006/ole">
            <mc:AlternateContent xmlns:mc="http://schemas.openxmlformats.org/markup-compatibility/2006">
              <mc:Choice xmlns:v="urn:schemas-microsoft-com:vml" Requires="v">
                <p:oleObj name="CorelDRAW" r:id="rId44" imgW="10437565" imgH="1396161" progId="CorelDraw.Graphic.21">
                  <p:embed/>
                </p:oleObj>
              </mc:Choice>
              <mc:Fallback>
                <p:oleObj name="CorelDRAW" r:id="rId44" imgW="10437565" imgH="1396161" progId="CorelDraw.Graphic.21">
                  <p:embed/>
                  <p:pic>
                    <p:nvPicPr>
                      <p:cNvPr id="2" name="Objeto 1">
                        <a:extLst>
                          <a:ext uri="{FF2B5EF4-FFF2-40B4-BE49-F238E27FC236}">
                            <a16:creationId xmlns:a16="http://schemas.microsoft.com/office/drawing/2014/main" id="{A4DB5CE8-20D2-46A1-8D72-DC5A9884278E}"/>
                          </a:ext>
                        </a:extLst>
                      </p:cNvPr>
                      <p:cNvPicPr/>
                      <p:nvPr/>
                    </p:nvPicPr>
                    <p:blipFill>
                      <a:blip r:embed="rId45"/>
                      <a:stretch>
                        <a:fillRect/>
                      </a:stretch>
                    </p:blipFill>
                    <p:spPr>
                      <a:xfrm>
                        <a:off x="2401889" y="-709005"/>
                        <a:ext cx="3055484" cy="408482"/>
                      </a:xfrm>
                      <a:prstGeom prst="rect">
                        <a:avLst/>
                      </a:prstGeom>
                    </p:spPr>
                  </p:pic>
                </p:oleObj>
              </mc:Fallback>
            </mc:AlternateContent>
          </a:graphicData>
        </a:graphic>
      </p:graphicFrame>
      <p:graphicFrame>
        <p:nvGraphicFramePr>
          <p:cNvPr id="52" name="Objeto 51">
            <a:extLst>
              <a:ext uri="{FF2B5EF4-FFF2-40B4-BE49-F238E27FC236}">
                <a16:creationId xmlns:a16="http://schemas.microsoft.com/office/drawing/2014/main" id="{80529A44-97F2-4CF3-BF21-17DEA50D54E5}"/>
              </a:ext>
            </a:extLst>
          </p:cNvPr>
          <p:cNvGraphicFramePr>
            <a:graphicFrameLocks noChangeAspect="1"/>
          </p:cNvGraphicFramePr>
          <p:nvPr userDrawn="1">
            <p:extLst>
              <p:ext uri="{D42A27DB-BD31-4B8C-83A1-F6EECF244321}">
                <p14:modId xmlns:p14="http://schemas.microsoft.com/office/powerpoint/2010/main" val="1786728896"/>
              </p:ext>
            </p:extLst>
          </p:nvPr>
        </p:nvGraphicFramePr>
        <p:xfrm>
          <a:off x="5750527" y="-709009"/>
          <a:ext cx="3055484" cy="429449"/>
        </p:xfrm>
        <a:graphic>
          <a:graphicData uri="http://schemas.openxmlformats.org/presentationml/2006/ole">
            <mc:AlternateContent xmlns:mc="http://schemas.openxmlformats.org/markup-compatibility/2006">
              <mc:Choice xmlns:v="urn:schemas-microsoft-com:vml" Requires="v">
                <p:oleObj name="CorelDRAW" r:id="rId46" imgW="9928182" imgH="1396161" progId="CorelDraw.Graphic.21">
                  <p:embed/>
                </p:oleObj>
              </mc:Choice>
              <mc:Fallback>
                <p:oleObj name="CorelDRAW" r:id="rId46" imgW="9928182" imgH="1396161" progId="CorelDraw.Graphic.21">
                  <p:embed/>
                  <p:pic>
                    <p:nvPicPr>
                      <p:cNvPr id="24" name="Objeto 23">
                        <a:extLst>
                          <a:ext uri="{FF2B5EF4-FFF2-40B4-BE49-F238E27FC236}">
                            <a16:creationId xmlns:a16="http://schemas.microsoft.com/office/drawing/2014/main" id="{E73F9C58-5AE3-4C69-A93D-5AD81584792A}"/>
                          </a:ext>
                        </a:extLst>
                      </p:cNvPr>
                      <p:cNvPicPr/>
                      <p:nvPr/>
                    </p:nvPicPr>
                    <p:blipFill>
                      <a:blip r:embed="rId47"/>
                      <a:stretch>
                        <a:fillRect/>
                      </a:stretch>
                    </p:blipFill>
                    <p:spPr>
                      <a:xfrm>
                        <a:off x="5750527" y="-709009"/>
                        <a:ext cx="3055484" cy="429449"/>
                      </a:xfrm>
                      <a:prstGeom prst="rect">
                        <a:avLst/>
                      </a:prstGeom>
                    </p:spPr>
                  </p:pic>
                </p:oleObj>
              </mc:Fallback>
            </mc:AlternateContent>
          </a:graphicData>
        </a:graphic>
      </p:graphicFrame>
      <p:graphicFrame>
        <p:nvGraphicFramePr>
          <p:cNvPr id="54" name="Objeto 53">
            <a:extLst>
              <a:ext uri="{FF2B5EF4-FFF2-40B4-BE49-F238E27FC236}">
                <a16:creationId xmlns:a16="http://schemas.microsoft.com/office/drawing/2014/main" id="{A9762D08-89D9-4C40-B82F-3649199BCFE3}"/>
              </a:ext>
            </a:extLst>
          </p:cNvPr>
          <p:cNvGraphicFramePr>
            <a:graphicFrameLocks noChangeAspect="1"/>
          </p:cNvGraphicFramePr>
          <p:nvPr userDrawn="1">
            <p:extLst>
              <p:ext uri="{D42A27DB-BD31-4B8C-83A1-F6EECF244321}">
                <p14:modId xmlns:p14="http://schemas.microsoft.com/office/powerpoint/2010/main" val="116172947"/>
              </p:ext>
            </p:extLst>
          </p:nvPr>
        </p:nvGraphicFramePr>
        <p:xfrm>
          <a:off x="8960757" y="-878500"/>
          <a:ext cx="765908" cy="719266"/>
        </p:xfrm>
        <a:graphic>
          <a:graphicData uri="http://schemas.openxmlformats.org/presentationml/2006/ole">
            <mc:AlternateContent xmlns:mc="http://schemas.openxmlformats.org/markup-compatibility/2006">
              <mc:Choice xmlns:v="urn:schemas-microsoft-com:vml" Requires="v">
                <p:oleObj name="CorelDRAW" r:id="rId48" imgW="1486020" imgH="1396161" progId="CorelDraw.Graphic.21">
                  <p:embed/>
                </p:oleObj>
              </mc:Choice>
              <mc:Fallback>
                <p:oleObj name="CorelDRAW" r:id="rId48"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49"/>
                      <a:stretch>
                        <a:fillRect/>
                      </a:stretch>
                    </p:blipFill>
                    <p:spPr>
                      <a:xfrm>
                        <a:off x="8960757" y="-878500"/>
                        <a:ext cx="765908" cy="719266"/>
                      </a:xfrm>
                      <a:prstGeom prst="rect">
                        <a:avLst/>
                      </a:prstGeom>
                    </p:spPr>
                  </p:pic>
                </p:oleObj>
              </mc:Fallback>
            </mc:AlternateContent>
          </a:graphicData>
        </a:graphic>
      </p:graphicFrame>
      <p:graphicFrame>
        <p:nvGraphicFramePr>
          <p:cNvPr id="57" name="Objeto 56">
            <a:extLst>
              <a:ext uri="{FF2B5EF4-FFF2-40B4-BE49-F238E27FC236}">
                <a16:creationId xmlns:a16="http://schemas.microsoft.com/office/drawing/2014/main" id="{5F04144C-7454-4A18-A563-17CB18200F5E}"/>
              </a:ext>
            </a:extLst>
          </p:cNvPr>
          <p:cNvGraphicFramePr>
            <a:graphicFrameLocks noChangeAspect="1"/>
          </p:cNvGraphicFramePr>
          <p:nvPr userDrawn="1">
            <p:extLst>
              <p:ext uri="{D42A27DB-BD31-4B8C-83A1-F6EECF244321}">
                <p14:modId xmlns:p14="http://schemas.microsoft.com/office/powerpoint/2010/main" val="1081401798"/>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50" imgW="9928182" imgH="1396161" progId="CorelDraw.Graphic.21">
                  <p:embed/>
                </p:oleObj>
              </mc:Choice>
              <mc:Fallback>
                <p:oleObj name="CorelDRAW" r:id="rId50" imgW="9928182" imgH="1396161" progId="CorelDraw.Graphic.21">
                  <p:embed/>
                  <p:pic>
                    <p:nvPicPr>
                      <p:cNvPr id="56" name="Objeto 55">
                        <a:extLst>
                          <a:ext uri="{FF2B5EF4-FFF2-40B4-BE49-F238E27FC236}">
                            <a16:creationId xmlns:a16="http://schemas.microsoft.com/office/drawing/2014/main" id="{29C4BB2D-523F-428A-87E6-9B1F3A5895B7}"/>
                          </a:ext>
                        </a:extLst>
                      </p:cNvPr>
                      <p:cNvPicPr/>
                      <p:nvPr/>
                    </p:nvPicPr>
                    <p:blipFill>
                      <a:blip r:embed="rId47"/>
                      <a:stretch>
                        <a:fillRect/>
                      </a:stretch>
                    </p:blipFill>
                    <p:spPr>
                      <a:xfrm>
                        <a:off x="296673" y="6278919"/>
                        <a:ext cx="2463538" cy="346251"/>
                      </a:xfrm>
                      <a:prstGeom prst="rect">
                        <a:avLst/>
                      </a:prstGeom>
                    </p:spPr>
                  </p:pic>
                </p:oleObj>
              </mc:Fallback>
            </mc:AlternateContent>
          </a:graphicData>
        </a:graphic>
      </p:graphicFrame>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4610" r:id="rId2"/>
    <p:sldLayoutId id="2147484905" r:id="rId3"/>
    <p:sldLayoutId id="2147484904" r:id="rId4"/>
    <p:sldLayoutId id="2147484577" r:id="rId5"/>
    <p:sldLayoutId id="2147484906" r:id="rId6"/>
    <p:sldLayoutId id="2147484671" r:id="rId7"/>
    <p:sldLayoutId id="2147484710" r:id="rId8"/>
    <p:sldLayoutId id="2147484850" r:id="rId9"/>
    <p:sldLayoutId id="2147484849" r:id="rId10"/>
    <p:sldLayoutId id="2147484907" r:id="rId11"/>
    <p:sldLayoutId id="2147484840" r:id="rId12"/>
    <p:sldLayoutId id="2147484868" r:id="rId13"/>
    <p:sldLayoutId id="2147484867" r:id="rId14"/>
    <p:sldLayoutId id="2147484865" r:id="rId15"/>
    <p:sldLayoutId id="2147484864" r:id="rId16"/>
    <p:sldLayoutId id="2147484841" r:id="rId17"/>
    <p:sldLayoutId id="2147484842" r:id="rId18"/>
    <p:sldLayoutId id="2147484240" r:id="rId19"/>
    <p:sldLayoutId id="2147484844" r:id="rId20"/>
    <p:sldLayoutId id="2147484845" r:id="rId21"/>
    <p:sldLayoutId id="2147484846" r:id="rId22"/>
    <p:sldLayoutId id="2147484847" r:id="rId23"/>
    <p:sldLayoutId id="2147484474" r:id="rId24"/>
    <p:sldLayoutId id="2147484603" r:id="rId25"/>
    <p:sldLayoutId id="2147484751" r:id="rId26"/>
    <p:sldLayoutId id="2147484783" r:id="rId27"/>
    <p:sldLayoutId id="2147484784" r:id="rId28"/>
    <p:sldLayoutId id="2147484785" r:id="rId29"/>
    <p:sldLayoutId id="2147484786" r:id="rId30"/>
    <p:sldLayoutId id="2147484787" r:id="rId31"/>
    <p:sldLayoutId id="2147484673" r:id="rId32"/>
    <p:sldLayoutId id="2147484299" r:id="rId33"/>
    <p:sldLayoutId id="2147484263" r:id="rId34"/>
    <p:sldLayoutId id="2147484866" r:id="rId35"/>
    <p:sldLayoutId id="2147484869" r:id="rId36"/>
    <p:sldLayoutId id="2147484870" r:id="rId3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rgbClr val="43444A"/>
          </a:solidFill>
          <a:effectLst/>
          <a:latin typeface="Quicksand" pitchFamily="2" charset="0"/>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rgbClr val="43444A"/>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5B9E"/>
        </a:solidFill>
        <a:effectLst/>
      </p:bgPr>
    </p:bg>
    <p:spTree>
      <p:nvGrpSpPr>
        <p:cNvPr id="1" name=""/>
        <p:cNvGrpSpPr/>
        <p:nvPr/>
      </p:nvGrpSpPr>
      <p:grpSpPr>
        <a:xfrm>
          <a:off x="0" y="0"/>
          <a:ext cx="0" cy="0"/>
          <a:chOff x="0" y="0"/>
          <a:chExt cx="0" cy="0"/>
        </a:xfrm>
      </p:grpSpPr>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464500" y="2843773"/>
            <a:ext cx="6858000" cy="1170455"/>
          </a:xfrm>
          <a:prstGeom prst="rect">
            <a:avLst/>
          </a:prstGeom>
        </p:spPr>
      </p:pic>
      <p:sp>
        <p:nvSpPr>
          <p:cNvPr id="49" name="Text Placeholder 4">
            <a:extLst>
              <a:ext uri="{FF2B5EF4-FFF2-40B4-BE49-F238E27FC236}">
                <a16:creationId xmlns:a16="http://schemas.microsoft.com/office/drawing/2014/main" id="{4B334040-55B9-6043-9AC9-A8FD4352B498}"/>
              </a:ext>
            </a:extLst>
          </p:cNvPr>
          <p:cNvSpPr txBox="1">
            <a:spLocks/>
          </p:cNvSpPr>
          <p:nvPr userDrawn="1"/>
        </p:nvSpPr>
        <p:spPr>
          <a:xfrm>
            <a:off x="584200" y="6400800"/>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err="1">
                <a:solidFill>
                  <a:schemeClr val="bg1"/>
                </a:solidFill>
              </a:rPr>
              <a:t>aka.ms</a:t>
            </a:r>
            <a:r>
              <a:rPr lang="en-US">
                <a:solidFill>
                  <a:schemeClr val="bg1"/>
                </a:solidFill>
              </a:rPr>
              <a:t>/AIML50</a:t>
            </a:r>
          </a:p>
        </p:txBody>
      </p:sp>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7731253" y="6400291"/>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a:solidFill>
                  <a:schemeClr val="bg1"/>
                </a:solidFill>
              </a:rPr>
              <a:t>#</a:t>
            </a:r>
            <a:r>
              <a:rPr lang="en-US" err="1">
                <a:solidFill>
                  <a:schemeClr val="bg1"/>
                </a:solidFill>
              </a:rPr>
              <a:t>MSIgniteTheTour</a:t>
            </a:r>
            <a:endParaRPr lang="en-US">
              <a:solidFill>
                <a:schemeClr val="bg1"/>
              </a:solidFill>
            </a:endParaRPr>
          </a:p>
        </p:txBody>
      </p:sp>
    </p:spTree>
    <p:extLst>
      <p:ext uri="{BB962C8B-B14F-4D97-AF65-F5344CB8AC3E}">
        <p14:creationId xmlns:p14="http://schemas.microsoft.com/office/powerpoint/2010/main" val="2524023229"/>
      </p:ext>
    </p:extLst>
  </p:cSld>
  <p:clrMap bg1="lt1" tx1="dk1" bg2="lt2" tx2="dk2" accent1="accent1" accent2="accent2" accent3="accent3" accent4="accent4" accent5="accent5" accent6="accent6" hlink="hlink" folHlink="folHlink"/>
  <p:sldLayoutIdLst>
    <p:sldLayoutId id="2147484861" r:id="rId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976181785"/>
      </p:ext>
    </p:extLst>
  </p:cSld>
  <p:clrMap bg1="lt1" tx1="dk1" bg2="lt2" tx2="dk2" accent1="accent1" accent2="accent2" accent3="accent3" accent4="accent4" accent5="accent5" accent6="accent6" hlink="hlink" folHlink="folHlink"/>
  <p:sldLayoutIdLst>
    <p:sldLayoutId id="2147484872" r:id="rId1"/>
    <p:sldLayoutId id="2147484873" r:id="rId2"/>
    <p:sldLayoutId id="2147484874" r:id="rId3"/>
    <p:sldLayoutId id="2147484875" r:id="rId4"/>
    <p:sldLayoutId id="2147484876" r:id="rId5"/>
    <p:sldLayoutId id="2147484877" r:id="rId6"/>
    <p:sldLayoutId id="2147484878" r:id="rId7"/>
    <p:sldLayoutId id="2147484879" r:id="rId8"/>
    <p:sldLayoutId id="2147484880" r:id="rId9"/>
    <p:sldLayoutId id="2147484881" r:id="rId10"/>
    <p:sldLayoutId id="2147484882" r:id="rId11"/>
    <p:sldLayoutId id="2147484883" r:id="rId12"/>
    <p:sldLayoutId id="2147484884" r:id="rId13"/>
    <p:sldLayoutId id="2147484885" r:id="rId14"/>
    <p:sldLayoutId id="2147484886" r:id="rId15"/>
    <p:sldLayoutId id="2147484887" r:id="rId16"/>
    <p:sldLayoutId id="2147484888" r:id="rId17"/>
    <p:sldLayoutId id="2147484889" r:id="rId18"/>
    <p:sldLayoutId id="2147484890" r:id="rId19"/>
    <p:sldLayoutId id="2147484891" r:id="rId20"/>
    <p:sldLayoutId id="2147484892" r:id="rId21"/>
    <p:sldLayoutId id="2147484893" r:id="rId22"/>
    <p:sldLayoutId id="2147484894" r:id="rId23"/>
    <p:sldLayoutId id="2147484895" r:id="rId24"/>
    <p:sldLayoutId id="2147484896" r:id="rId25"/>
    <p:sldLayoutId id="2147484897" r:id="rId26"/>
    <p:sldLayoutId id="2147484898" r:id="rId27"/>
    <p:sldLayoutId id="2147484899" r:id="rId28"/>
    <p:sldLayoutId id="2147484900" r:id="rId29"/>
    <p:sldLayoutId id="2147484901" r:id="rId30"/>
    <p:sldLayoutId id="2147484902"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a:xfrm>
            <a:off x="3933372" y="1909117"/>
            <a:ext cx="4572000" cy="1046440"/>
          </a:xfrm>
        </p:spPr>
        <p:txBody>
          <a:bodyPr/>
          <a:lstStyle/>
          <a:p>
            <a:r>
              <a:rPr lang="es-ES" dirty="0"/>
              <a:t>Madrid - </a:t>
            </a:r>
            <a:r>
              <a:rPr lang="es-ES" dirty="0" err="1"/>
              <a:t>Spain</a:t>
            </a:r>
            <a:br>
              <a:rPr lang="es-ES" dirty="0"/>
            </a:br>
            <a:r>
              <a:rPr lang="es-ES" dirty="0"/>
              <a:t>16 Enero 2021</a:t>
            </a:r>
          </a:p>
        </p:txBody>
      </p:sp>
    </p:spTree>
    <p:extLst>
      <p:ext uri="{BB962C8B-B14F-4D97-AF65-F5344CB8AC3E}">
        <p14:creationId xmlns:p14="http://schemas.microsoft.com/office/powerpoint/2010/main" val="2955128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155300A5-3509-42AD-8CEF-6590A562B1E5}"/>
              </a:ext>
            </a:extLst>
          </p:cNvPr>
          <p:cNvSpPr>
            <a:spLocks noGrp="1"/>
          </p:cNvSpPr>
          <p:nvPr>
            <p:ph type="title"/>
          </p:nvPr>
        </p:nvSpPr>
        <p:spPr>
          <a:xfrm>
            <a:off x="584201" y="2921722"/>
            <a:ext cx="4714906" cy="553998"/>
          </a:xfrm>
        </p:spPr>
        <p:txBody>
          <a:bodyPr/>
          <a:lstStyle/>
          <a:p>
            <a:r>
              <a:rPr lang="en-US" dirty="0"/>
              <a:t>Azure Machine Learning, Azure Databricks, </a:t>
            </a:r>
            <a:r>
              <a:rPr lang="en-US" dirty="0" err="1"/>
              <a:t>ahora</a:t>
            </a:r>
            <a:r>
              <a:rPr lang="en-US" dirty="0"/>
              <a:t> Azure Synapse</a:t>
            </a:r>
            <a:endParaRPr lang="es-ES" dirty="0"/>
          </a:p>
        </p:txBody>
      </p:sp>
      <p:sp>
        <p:nvSpPr>
          <p:cNvPr id="7" name="Marcador de texto 6">
            <a:extLst>
              <a:ext uri="{FF2B5EF4-FFF2-40B4-BE49-F238E27FC236}">
                <a16:creationId xmlns:a16="http://schemas.microsoft.com/office/drawing/2014/main" id="{69511D55-34D4-45A0-8602-117128967C6C}"/>
              </a:ext>
            </a:extLst>
          </p:cNvPr>
          <p:cNvSpPr>
            <a:spLocks noGrp="1"/>
          </p:cNvSpPr>
          <p:nvPr>
            <p:ph type="body" sz="quarter" idx="12"/>
          </p:nvPr>
        </p:nvSpPr>
        <p:spPr/>
        <p:txBody>
          <a:bodyPr/>
          <a:lstStyle/>
          <a:p>
            <a:r>
              <a:rPr lang="es-ES" dirty="0"/>
              <a:t>Alberto Diaz Martin</a:t>
            </a:r>
          </a:p>
        </p:txBody>
      </p:sp>
      <p:sp>
        <p:nvSpPr>
          <p:cNvPr id="8" name="Marcador de texto 7">
            <a:extLst>
              <a:ext uri="{FF2B5EF4-FFF2-40B4-BE49-F238E27FC236}">
                <a16:creationId xmlns:a16="http://schemas.microsoft.com/office/drawing/2014/main" id="{57BDD8B0-0FB5-474B-A56B-FB1AAA4961CA}"/>
              </a:ext>
            </a:extLst>
          </p:cNvPr>
          <p:cNvSpPr>
            <a:spLocks noGrp="1"/>
          </p:cNvSpPr>
          <p:nvPr>
            <p:ph type="body" sz="quarter" idx="13"/>
          </p:nvPr>
        </p:nvSpPr>
        <p:spPr/>
        <p:txBody>
          <a:bodyPr/>
          <a:lstStyle/>
          <a:p>
            <a:r>
              <a:rPr lang="es-ES" dirty="0"/>
              <a:t>Madrid – </a:t>
            </a:r>
            <a:r>
              <a:rPr lang="es-ES" dirty="0" err="1"/>
              <a:t>Spain</a:t>
            </a:r>
            <a:endParaRPr lang="es-ES" dirty="0"/>
          </a:p>
          <a:p>
            <a:r>
              <a:rPr lang="es-ES" dirty="0"/>
              <a:t>16 Enero 2021</a:t>
            </a:r>
          </a:p>
        </p:txBody>
      </p:sp>
      <p:sp>
        <p:nvSpPr>
          <p:cNvPr id="9" name="Marcador de texto 8">
            <a:extLst>
              <a:ext uri="{FF2B5EF4-FFF2-40B4-BE49-F238E27FC236}">
                <a16:creationId xmlns:a16="http://schemas.microsoft.com/office/drawing/2014/main" id="{45C40D03-0ACA-4055-8A76-253AAF2DB6F5}"/>
              </a:ext>
            </a:extLst>
          </p:cNvPr>
          <p:cNvSpPr>
            <a:spLocks noGrp="1"/>
          </p:cNvSpPr>
          <p:nvPr>
            <p:ph type="body" sz="quarter" idx="15"/>
          </p:nvPr>
        </p:nvSpPr>
        <p:spPr/>
        <p:txBody>
          <a:bodyPr/>
          <a:lstStyle/>
          <a:p>
            <a:r>
              <a:rPr lang="es-ES" b="0" i="0" dirty="0">
                <a:solidFill>
                  <a:srgbClr val="676A6C"/>
                </a:solidFill>
                <a:effectLst/>
                <a:latin typeface="open sans" panose="020B0606030504020204" pitchFamily="34" charset="0"/>
              </a:rPr>
              <a:t>Microsoft Azure MVP | CTIO at Encamina</a:t>
            </a:r>
            <a:endParaRPr lang="es-ES" dirty="0"/>
          </a:p>
        </p:txBody>
      </p:sp>
    </p:spTree>
    <p:extLst>
      <p:ext uri="{BB962C8B-B14F-4D97-AF65-F5344CB8AC3E}">
        <p14:creationId xmlns:p14="http://schemas.microsoft.com/office/powerpoint/2010/main" val="2903834351"/>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2081188"/>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C6C40697-924E-4AB8-83A6-53DBD87580E8}"/>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D1CA076C-747D-4C11-AC0C-1FDB691391BC}"/>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432825132"/>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1929AD7-8658-4C79-A727-2A25FB9FA05B}"/>
              </a:ext>
            </a:extLst>
          </p:cNvPr>
          <p:cNvSpPr>
            <a:spLocks noGrp="1"/>
          </p:cNvSpPr>
          <p:nvPr>
            <p:ph type="title"/>
          </p:nvPr>
        </p:nvSpPr>
        <p:spPr/>
        <p:txBody>
          <a:bodyPr/>
          <a:lstStyle/>
          <a:p>
            <a:endParaRPr lang="es-ES"/>
          </a:p>
        </p:txBody>
      </p:sp>
    </p:spTree>
    <p:extLst>
      <p:ext uri="{BB962C8B-B14F-4D97-AF65-F5344CB8AC3E}">
        <p14:creationId xmlns:p14="http://schemas.microsoft.com/office/powerpoint/2010/main" val="133983450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607D53A-E99D-4470-880F-E2D786C632E1}"/>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4F7C3899-5771-41A3-8C92-E4FC35493910}"/>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762818202"/>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a:xfrm>
            <a:off x="3933372" y="2179960"/>
            <a:ext cx="4572000" cy="504754"/>
          </a:xfrm>
        </p:spPr>
        <p:txBody>
          <a:bodyPr/>
          <a:lstStyle/>
          <a:p>
            <a:r>
              <a:rPr lang="es-ES" dirty="0"/>
              <a:t>¿Preguntas?</a:t>
            </a:r>
          </a:p>
        </p:txBody>
      </p:sp>
    </p:spTree>
    <p:extLst>
      <p:ext uri="{BB962C8B-B14F-4D97-AF65-F5344CB8AC3E}">
        <p14:creationId xmlns:p14="http://schemas.microsoft.com/office/powerpoint/2010/main" val="949139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26A76E-B9E1-43DE-894F-7F636E821576}"/>
              </a:ext>
            </a:extLst>
          </p:cNvPr>
          <p:cNvSpPr>
            <a:spLocks noGrp="1"/>
          </p:cNvSpPr>
          <p:nvPr>
            <p:ph type="title"/>
          </p:nvPr>
        </p:nvSpPr>
        <p:spPr>
          <a:xfrm>
            <a:off x="762991" y="1726354"/>
            <a:ext cx="4075714" cy="1292662"/>
          </a:xfrm>
        </p:spPr>
        <p:txBody>
          <a:bodyPr/>
          <a:lstStyle/>
          <a:p>
            <a:r>
              <a:rPr lang="en-US" dirty="0"/>
              <a:t>Azure Machine Learning, Azure Databricks, </a:t>
            </a:r>
            <a:r>
              <a:rPr lang="en-US" dirty="0" err="1"/>
              <a:t>ahora</a:t>
            </a:r>
            <a:r>
              <a:rPr lang="en-US" dirty="0"/>
              <a:t> Azure Synapse</a:t>
            </a:r>
            <a:endParaRPr lang="es-ES" dirty="0"/>
          </a:p>
        </p:txBody>
      </p:sp>
      <p:sp>
        <p:nvSpPr>
          <p:cNvPr id="3" name="Marcador de texto 2">
            <a:extLst>
              <a:ext uri="{FF2B5EF4-FFF2-40B4-BE49-F238E27FC236}">
                <a16:creationId xmlns:a16="http://schemas.microsoft.com/office/drawing/2014/main" id="{CE7F95F9-74E0-445F-A3BF-CDBCBC1B21DE}"/>
              </a:ext>
            </a:extLst>
          </p:cNvPr>
          <p:cNvSpPr>
            <a:spLocks noGrp="1"/>
          </p:cNvSpPr>
          <p:nvPr>
            <p:ph type="body" sz="quarter" idx="12"/>
          </p:nvPr>
        </p:nvSpPr>
        <p:spPr>
          <a:xfrm>
            <a:off x="762991" y="3418734"/>
            <a:ext cx="4075714" cy="492443"/>
          </a:xfrm>
        </p:spPr>
        <p:txBody>
          <a:bodyPr/>
          <a:lstStyle/>
          <a:p>
            <a:r>
              <a:rPr lang="es-ES" dirty="0"/>
              <a:t>Alberto Diaz Martin</a:t>
            </a:r>
          </a:p>
          <a:p>
            <a:endParaRPr lang="es-ES" dirty="0"/>
          </a:p>
        </p:txBody>
      </p:sp>
      <p:sp>
        <p:nvSpPr>
          <p:cNvPr id="5" name="Marcador de texto 4">
            <a:extLst>
              <a:ext uri="{FF2B5EF4-FFF2-40B4-BE49-F238E27FC236}">
                <a16:creationId xmlns:a16="http://schemas.microsoft.com/office/drawing/2014/main" id="{087C93F1-B345-43F6-88F9-A852BDE767E4}"/>
              </a:ext>
            </a:extLst>
          </p:cNvPr>
          <p:cNvSpPr>
            <a:spLocks noGrp="1"/>
          </p:cNvSpPr>
          <p:nvPr>
            <p:ph type="body" sz="quarter" idx="15"/>
          </p:nvPr>
        </p:nvSpPr>
        <p:spPr>
          <a:xfrm>
            <a:off x="762987" y="3742393"/>
            <a:ext cx="4075714" cy="215444"/>
          </a:xfrm>
        </p:spPr>
        <p:txBody>
          <a:bodyPr/>
          <a:lstStyle/>
          <a:p>
            <a:r>
              <a:rPr lang="es-ES" b="0" i="0" dirty="0">
                <a:solidFill>
                  <a:srgbClr val="676A6C"/>
                </a:solidFill>
                <a:effectLst/>
                <a:latin typeface="open sans" panose="020B0606030504020204" pitchFamily="34" charset="0"/>
              </a:rPr>
              <a:t>Microsoft Azure MVP | CTIO at Encamina</a:t>
            </a:r>
            <a:endParaRPr lang="es-ES" dirty="0"/>
          </a:p>
        </p:txBody>
      </p:sp>
    </p:spTree>
    <p:extLst>
      <p:ext uri="{BB962C8B-B14F-4D97-AF65-F5344CB8AC3E}">
        <p14:creationId xmlns:p14="http://schemas.microsoft.com/office/powerpoint/2010/main" val="4095216866"/>
      </p:ext>
    </p:extLst>
  </p:cSld>
  <p:clrMapOvr>
    <a:masterClrMapping/>
  </p:clrMapOvr>
  <p:transition spd="med">
    <p:pull/>
  </p:transition>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3.xml><?xml version="1.0" encoding="utf-8"?>
<a:theme xmlns:a="http://schemas.openxmlformats.org/drawingml/2006/main" name="2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potx" id="{9D762233-45E0-4F9D-A69E-25217B34C42B}" vid="{FAB5B661-A239-4DE4-B4CB-E975B1976AB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d1f81f6-e953-47ea-988e-33ed651c58e6" xsi:nil="true"/>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 xsi:nil="tru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c4b02e5b2c48420dbed84c0f2f02e9a3>
    <Event_x0020_Start_x0020_Date xmlns="5a4b3278-325d-441a-b38f-6f1926bc734e" xsi:nil="tru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 The Tour FY20</TermName>
          <TermId xmlns="http://schemas.microsoft.com/office/infopath/2007/PartnerControls">92cd8354-19e0-47e3-879f-674e86e0d77f</TermId>
        </TermInfo>
      </Terms>
    </TaxKeywordTaxHTField>
    <j129f3114929433a812312450a84994c xmlns="5a4b3278-325d-441a-b38f-6f1926bc734e">
      <Terms xmlns="http://schemas.microsoft.com/office/infopath/2007/PartnerControls"/>
    </j129f3114929433a812312450a84994c>
    <TaxCatchAll xmlns="230e9df3-be65-4c73-a93b-d1236ebd677e">
      <Value>251</Value>
    </TaxCatchAll>
    <e1750f71052543bd8c4d7217e9f56da0 xmlns="5a4b3278-325d-441a-b38f-6f1926bc734e">
      <Terms xmlns="http://schemas.microsoft.com/office/infopath/2007/PartnerControls"/>
    </e1750f71052543bd8c4d7217e9f56da0>
  </documentManagement>
</p:properties>
</file>

<file path=customXml/item3.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34" ma:contentTypeDescription="" ma:contentTypeScope="" ma:versionID="b48d6a27735be7714bdd88c81c28b068">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61aa76b7b235bae3242d4a7e9080af88"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element ref="ns5:MediaServiceEventHashCode" minOccurs="0"/>
                <xsd:element ref="ns5:MediaServiceGenerationTime" minOccurs="0"/>
                <xsd:element ref="ns1:_ip_UnifiedCompliancePolicyProperties" minOccurs="0"/>
                <xsd:element ref="ns1:_ip_UnifiedCompliancePolicyUIAction" minOccurs="0"/>
                <xsd:element ref="ns5:MediaServiceAutoKeyPoints" minOccurs="0"/>
                <xsd:element ref="ns5:MediaServiceKeyPoints" minOccurs="0"/>
                <xsd:element ref="ns5:MediaServiceDateTaken" minOccurs="0"/>
                <xsd:element ref="ns5: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5" nillable="true" ma:displayName="Unified Compliance Policy Properties" ma:hidden="true" ma:internalName="_ip_UnifiedCompliancePolicyProperties">
      <xsd:simpleType>
        <xsd:restriction base="dms:Note"/>
      </xsd:simpleType>
    </xsd:element>
    <xsd:element name="_ip_UnifiedCompliancePolicyUIAction" ma:index="4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element name="MediaServiceEventHashCode" ma:index="43" nillable="true" ma:displayName="MediaServiceEventHashCode" ma:hidden="true" ma:internalName="MediaServiceEventHashCode" ma:readOnly="true">
      <xsd:simpleType>
        <xsd:restriction base="dms:Text"/>
      </xsd:simpleType>
    </xsd:element>
    <xsd:element name="MediaServiceGenerationTime" ma:index="44" nillable="true" ma:displayName="MediaServiceGenerationTime" ma:hidden="true" ma:internalName="MediaServiceGenerationTime" ma:readOnly="true">
      <xsd:simpleType>
        <xsd:restriction base="dms:Text"/>
      </xsd:simpleType>
    </xsd:element>
    <xsd:element name="MediaServiceAutoKeyPoints" ma:index="47" nillable="true" ma:displayName="MediaServiceAutoKeyPoints" ma:hidden="true" ma:internalName="MediaServiceAutoKeyPoints" ma:readOnly="true">
      <xsd:simpleType>
        <xsd:restriction base="dms:Note"/>
      </xsd:simpleType>
    </xsd:element>
    <xsd:element name="MediaServiceKeyPoints" ma:index="48" nillable="true" ma:displayName="KeyPoints" ma:internalName="MediaServiceKeyPoints" ma:readOnly="true">
      <xsd:simpleType>
        <xsd:restriction base="dms:Note">
          <xsd:maxLength value="255"/>
        </xsd:restriction>
      </xsd:simpleType>
    </xsd:element>
    <xsd:element name="MediaServiceDateTaken" ma:index="49" nillable="true" ma:displayName="MediaServiceDateTaken" ma:hidden="true" ma:internalName="MediaServiceDateTaken" ma:readOnly="true">
      <xsd:simpleType>
        <xsd:restriction base="dms:Text"/>
      </xsd:simpleType>
    </xsd:element>
    <xsd:element name="MediaServiceOCR" ma:index="5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12239fb0-26c0-4a37-b790-6c81fba9d0fc"/>
    <ds:schemaRef ds:uri="http://schemas.openxmlformats.org/package/2006/metadata/core-properties"/>
    <ds:schemaRef ds:uri="http://www.w3.org/XML/1998/namespace"/>
    <ds:schemaRef ds:uri="16dc66bd-df5a-4495-a5c9-5e296f49988a"/>
    <ds:schemaRef ds:uri="http://schemas.microsoft.com/sharepoint/v3"/>
    <ds:schemaRef ds:uri="http://purl.org/dc/terms/"/>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elements/1.1/"/>
    <ds:schemaRef ds:uri="9d1f81f6-e953-47ea-988e-33ed651c58e6"/>
    <ds:schemaRef ds:uri="5a4b3278-325d-441a-b38f-6f1926bc734e"/>
    <ds:schemaRef ds:uri="230e9df3-be65-4c73-a93b-d1236ebd677e"/>
  </ds:schemaRefs>
</ds:datastoreItem>
</file>

<file path=customXml/itemProps3.xml><?xml version="1.0" encoding="utf-8"?>
<ds:datastoreItem xmlns:ds="http://schemas.openxmlformats.org/officeDocument/2006/customXml" ds:itemID="{625FD152-D4B9-485B-9213-BB78FF8ABC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White Template</Template>
  <TotalTime>944</TotalTime>
  <Words>56</Words>
  <Application>Microsoft Office PowerPoint</Application>
  <PresentationFormat>Panorámica</PresentationFormat>
  <Paragraphs>10</Paragraphs>
  <Slides>8</Slides>
  <Notes>0</Notes>
  <HiddenSlides>0</HiddenSlides>
  <MMClips>0</MMClips>
  <ScaleCrop>false</ScaleCrop>
  <HeadingPairs>
    <vt:vector size="8" baseType="variant">
      <vt:variant>
        <vt:lpstr>Fuentes usadas</vt:lpstr>
      </vt:variant>
      <vt:variant>
        <vt:i4>8</vt:i4>
      </vt:variant>
      <vt:variant>
        <vt:lpstr>Tema</vt:lpstr>
      </vt:variant>
      <vt:variant>
        <vt:i4>3</vt:i4>
      </vt:variant>
      <vt:variant>
        <vt:lpstr>Servidores OLE incrustados</vt:lpstr>
      </vt:variant>
      <vt:variant>
        <vt:i4>1</vt:i4>
      </vt:variant>
      <vt:variant>
        <vt:lpstr>Títulos de diapositiva</vt:lpstr>
      </vt:variant>
      <vt:variant>
        <vt:i4>8</vt:i4>
      </vt:variant>
    </vt:vector>
  </HeadingPairs>
  <TitlesOfParts>
    <vt:vector size="20" baseType="lpstr">
      <vt:lpstr>Arial</vt:lpstr>
      <vt:lpstr>Consolas</vt:lpstr>
      <vt:lpstr>Myriad Pro</vt:lpstr>
      <vt:lpstr>open sans</vt:lpstr>
      <vt:lpstr>Quicksand</vt:lpstr>
      <vt:lpstr>Segoe UI</vt:lpstr>
      <vt:lpstr>Segoe UI Semibold</vt:lpstr>
      <vt:lpstr>Wingdings</vt:lpstr>
      <vt:lpstr>White Template</vt:lpstr>
      <vt:lpstr>1_White Template</vt:lpstr>
      <vt:lpstr>2_White Template</vt:lpstr>
      <vt:lpstr>CorelDRAW</vt:lpstr>
      <vt:lpstr>Madrid - Spain 16 Enero 2021</vt:lpstr>
      <vt:lpstr>Azure Machine Learning, Azure Databricks, ahora Azure Synapse</vt:lpstr>
      <vt:lpstr>Presentación de PowerPoint</vt:lpstr>
      <vt:lpstr>Presentación de PowerPoint</vt:lpstr>
      <vt:lpstr>Presentación de PowerPoint</vt:lpstr>
      <vt:lpstr>Presentación de PowerPoint</vt:lpstr>
      <vt:lpstr>¿Preguntas?</vt:lpstr>
      <vt:lpstr>Azure Machine Learning, Azure Databricks, ahora Azure Synapse</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 The Tour FY20</dc:subject>
  <dc:creator>Lacey Butler</dc:creator>
  <cp:keywords>Microsoft Ignite The Tour FY20</cp:keywords>
  <dc:description/>
  <cp:lastModifiedBy>Alejandro Almeida</cp:lastModifiedBy>
  <cp:revision>65</cp:revision>
  <dcterms:created xsi:type="dcterms:W3CDTF">2019-08-09T15:41:27Z</dcterms:created>
  <dcterms:modified xsi:type="dcterms:W3CDTF">2021-01-11T09:11:54Z</dcterms:modified>
  <cp:category>Microsoft Ignite The Tour FY20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y fmtid="{D5CDD505-2E9C-101B-9397-08002B2CF9AE}" pid="18" name="TaxKeyword">
    <vt:lpwstr>251;#Microsoft Ignite The Tour FY20|92cd8354-19e0-47e3-879f-674e86e0d77f</vt:lpwstr>
  </property>
</Properties>
</file>